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omments/modernComment_AD0_72DFE3F3.xml" ContentType="application/vnd.ms-powerpoint.comments+xml"/>
  <Override PartName="/ppt/notesSlides/notesSlide1.xml" ContentType="application/vnd.openxmlformats-officedocument.presentationml.notesSlide+xml"/>
  <Override PartName="/ppt/comments/modernComment_ADD_DFC7D77B.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130.jpg" ContentType="image/pn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702" r:id="rId2"/>
    <p:sldMasterId id="2147483721" r:id="rId3"/>
    <p:sldMasterId id="2147483757" r:id="rId4"/>
    <p:sldMasterId id="2147483775" r:id="rId5"/>
    <p:sldMasterId id="2147483781" r:id="rId6"/>
  </p:sldMasterIdLst>
  <p:notesMasterIdLst>
    <p:notesMasterId r:id="rId51"/>
  </p:notesMasterIdLst>
  <p:sldIdLst>
    <p:sldId id="2768" r:id="rId7"/>
    <p:sldId id="2762" r:id="rId8"/>
    <p:sldId id="2780" r:id="rId9"/>
    <p:sldId id="2773" r:id="rId10"/>
    <p:sldId id="2772" r:id="rId11"/>
    <p:sldId id="2781" r:id="rId12"/>
    <p:sldId id="287" r:id="rId13"/>
    <p:sldId id="1476" r:id="rId14"/>
    <p:sldId id="2764" r:id="rId15"/>
    <p:sldId id="2782" r:id="rId16"/>
    <p:sldId id="266" r:id="rId17"/>
    <p:sldId id="295" r:id="rId18"/>
    <p:sldId id="2790" r:id="rId19"/>
    <p:sldId id="2783" r:id="rId20"/>
    <p:sldId id="2785" r:id="rId21"/>
    <p:sldId id="2789" r:id="rId22"/>
    <p:sldId id="2788" r:id="rId23"/>
    <p:sldId id="288" r:id="rId24"/>
    <p:sldId id="300" r:id="rId25"/>
    <p:sldId id="4202" r:id="rId26"/>
    <p:sldId id="311" r:id="rId27"/>
    <p:sldId id="292" r:id="rId28"/>
    <p:sldId id="2784" r:id="rId29"/>
    <p:sldId id="268" r:id="rId30"/>
    <p:sldId id="4203" r:id="rId31"/>
    <p:sldId id="4204" r:id="rId32"/>
    <p:sldId id="2763" r:id="rId33"/>
    <p:sldId id="256" r:id="rId34"/>
    <p:sldId id="4720" r:id="rId35"/>
    <p:sldId id="4741" r:id="rId36"/>
    <p:sldId id="4742" r:id="rId37"/>
    <p:sldId id="4743" r:id="rId38"/>
    <p:sldId id="4744" r:id="rId39"/>
    <p:sldId id="4721" r:id="rId40"/>
    <p:sldId id="4737" r:id="rId41"/>
    <p:sldId id="4738" r:id="rId42"/>
    <p:sldId id="4745" r:id="rId43"/>
    <p:sldId id="4732" r:id="rId44"/>
    <p:sldId id="4731" r:id="rId45"/>
    <p:sldId id="4722" r:id="rId46"/>
    <p:sldId id="4733" r:id="rId47"/>
    <p:sldId id="4734" r:id="rId48"/>
    <p:sldId id="4735" r:id="rId49"/>
    <p:sldId id="4746"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4A16C5-378C-6200-F1B2-B6CD1EA95D77}" name="Jessica Ullian" initials="JU" userId="S::jullian@jff.org::b1d9130e-733a-419d-8cc8-fb5c454726c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D98A6"/>
    <a:srgbClr val="828385"/>
    <a:srgbClr val="30A1B0"/>
    <a:srgbClr val="2B3B5A"/>
    <a:srgbClr val="253E6A"/>
    <a:srgbClr val="5858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4" autoAdjust="0"/>
    <p:restoredTop sz="86397" autoAdjust="0"/>
  </p:normalViewPr>
  <p:slideViewPr>
    <p:cSldViewPr snapToGrid="0">
      <p:cViewPr varScale="1">
        <p:scale>
          <a:sx n="63" d="100"/>
          <a:sy n="63" d="100"/>
        </p:scale>
        <p:origin x="52" y="27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8/10/relationships/authors" Target="author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739634354027056E-2"/>
          <c:y val="5.4255983776974367E-2"/>
          <c:w val="0.92667489933317182"/>
          <c:h val="0.86103554931943183"/>
        </c:manualLayout>
      </c:layout>
      <c:barChart>
        <c:barDir val="col"/>
        <c:grouping val="clustered"/>
        <c:varyColors val="0"/>
        <c:ser>
          <c:idx val="0"/>
          <c:order val="0"/>
          <c:tx>
            <c:strRef>
              <c:f>Sheet1!$B$1</c:f>
              <c:strCache>
                <c:ptCount val="1"/>
                <c:pt idx="0">
                  <c:v>2010</c:v>
                </c:pt>
              </c:strCache>
            </c:strRef>
          </c:tx>
          <c:spPr>
            <a:solidFill>
              <a:schemeClr val="accent2"/>
            </a:solidFill>
            <a:ln>
              <a:noFill/>
            </a:ln>
            <a:effectLst/>
          </c:spPr>
          <c:invertIfNegative val="0"/>
          <c:dLbls>
            <c:delete val="1"/>
          </c:dLbls>
          <c:cat>
            <c:numRef>
              <c:f>Sheet1!$A$2:$A$7</c:f>
              <c:numCache>
                <c:formatCode>General</c:formatCode>
                <c:ptCount val="6"/>
              </c:numCache>
            </c:numRef>
          </c:cat>
          <c:val>
            <c:numRef>
              <c:f>Sheet1!$B$2:$B$7</c:f>
              <c:numCache>
                <c:formatCode>0.00%</c:formatCode>
                <c:ptCount val="6"/>
                <c:pt idx="0">
                  <c:v>0.80800000000000005</c:v>
                </c:pt>
                <c:pt idx="1">
                  <c:v>1.4E-2</c:v>
                </c:pt>
                <c:pt idx="2">
                  <c:v>0</c:v>
                </c:pt>
                <c:pt idx="3">
                  <c:v>0.128</c:v>
                </c:pt>
                <c:pt idx="4">
                  <c:v>1.7000000000000001E-2</c:v>
                </c:pt>
                <c:pt idx="5">
                  <c:v>3.4000000000000002E-2</c:v>
                </c:pt>
              </c:numCache>
            </c:numRef>
          </c:val>
          <c:extLst>
            <c:ext xmlns:c16="http://schemas.microsoft.com/office/drawing/2014/chart" uri="{C3380CC4-5D6E-409C-BE32-E72D297353CC}">
              <c16:uniqueId val="{00000000-EB70-7A47-BA7F-7D610B8976AB}"/>
            </c:ext>
          </c:extLst>
        </c:ser>
        <c:ser>
          <c:idx val="1"/>
          <c:order val="1"/>
          <c:tx>
            <c:strRef>
              <c:f>Sheet1!$C$1</c:f>
              <c:strCache>
                <c:ptCount val="1"/>
                <c:pt idx="0">
                  <c:v>2019</c:v>
                </c:pt>
              </c:strCache>
            </c:strRef>
          </c:tx>
          <c:spPr>
            <a:solidFill>
              <a:schemeClr val="accent4"/>
            </a:solidFill>
            <a:ln>
              <a:noFill/>
            </a:ln>
            <a:effectLst/>
          </c:spPr>
          <c:invertIfNegative val="0"/>
          <c:dLbls>
            <c:delete val="1"/>
          </c:dLbls>
          <c:cat>
            <c:numRef>
              <c:f>Sheet1!$A$2:$A$7</c:f>
              <c:numCache>
                <c:formatCode>General</c:formatCode>
                <c:ptCount val="6"/>
              </c:numCache>
            </c:numRef>
          </c:cat>
          <c:val>
            <c:numRef>
              <c:f>Sheet1!$C$2:$C$7</c:f>
              <c:numCache>
                <c:formatCode>0.00%</c:formatCode>
                <c:ptCount val="6"/>
                <c:pt idx="0">
                  <c:v>0.76200000000000001</c:v>
                </c:pt>
                <c:pt idx="1">
                  <c:v>1.2999999999999999E-2</c:v>
                </c:pt>
                <c:pt idx="2">
                  <c:v>1.4E-2</c:v>
                </c:pt>
                <c:pt idx="3">
                  <c:v>0.17100000000000001</c:v>
                </c:pt>
                <c:pt idx="4">
                  <c:v>2.1999999999999999E-2</c:v>
                </c:pt>
                <c:pt idx="5">
                  <c:v>1.7999999999999999E-2</c:v>
                </c:pt>
              </c:numCache>
            </c:numRef>
          </c:val>
          <c:extLst>
            <c:ext xmlns:c16="http://schemas.microsoft.com/office/drawing/2014/chart" uri="{C3380CC4-5D6E-409C-BE32-E72D297353CC}">
              <c16:uniqueId val="{00000001-EB70-7A47-BA7F-7D610B8976AB}"/>
            </c:ext>
          </c:extLst>
        </c:ser>
        <c:dLbls>
          <c:showLegendKey val="0"/>
          <c:showVal val="1"/>
          <c:showCatName val="0"/>
          <c:showSerName val="0"/>
          <c:showPercent val="0"/>
          <c:showBubbleSize val="0"/>
        </c:dLbls>
        <c:gapWidth val="75"/>
        <c:axId val="1480736159"/>
        <c:axId val="1473898864"/>
      </c:barChart>
      <c:catAx>
        <c:axId val="1480736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cap="all" spc="120" normalizeH="0" baseline="0">
                <a:solidFill>
                  <a:schemeClr val="tx1"/>
                </a:solidFill>
                <a:latin typeface="+mn-lt"/>
                <a:ea typeface="+mn-ea"/>
                <a:cs typeface="+mn-cs"/>
              </a:defRPr>
            </a:pPr>
            <a:endParaRPr lang="en-US"/>
          </a:p>
        </c:txPr>
        <c:crossAx val="1473898864"/>
        <c:crosses val="autoZero"/>
        <c:auto val="1"/>
        <c:lblAlgn val="ctr"/>
        <c:lblOffset val="100"/>
        <c:noMultiLvlLbl val="0"/>
      </c:catAx>
      <c:valAx>
        <c:axId val="1473898864"/>
        <c:scaling>
          <c:orientation val="minMax"/>
        </c:scaling>
        <c:delete val="0"/>
        <c:axPos val="l"/>
        <c:numFmt formatCode="0%"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80736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739634354027056E-2"/>
          <c:y val="5.4255983776974367E-2"/>
          <c:w val="0.92667489933317182"/>
          <c:h val="0.86103554931943183"/>
        </c:manualLayout>
      </c:layout>
      <c:barChart>
        <c:barDir val="col"/>
        <c:grouping val="clustered"/>
        <c:varyColors val="0"/>
        <c:ser>
          <c:idx val="0"/>
          <c:order val="0"/>
          <c:tx>
            <c:strRef>
              <c:f>Sheet1!$B$1</c:f>
              <c:strCache>
                <c:ptCount val="1"/>
                <c:pt idx="0">
                  <c:v>Completion Rates</c:v>
                </c:pt>
              </c:strCache>
            </c:strRef>
          </c:tx>
          <c:spPr>
            <a:solidFill>
              <a:schemeClr val="accent2"/>
            </a:solidFill>
            <a:ln w="6350" cap="flat" cmpd="sng" algn="ctr">
              <a:solidFill>
                <a:schemeClr val="accent2"/>
              </a:solidFill>
              <a:prstDash val="solid"/>
              <a:miter lim="800000"/>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All</c:v>
                </c:pt>
                <c:pt idx="1">
                  <c:v>White Apprentices</c:v>
                </c:pt>
                <c:pt idx="2">
                  <c:v>Black Apprentices</c:v>
                </c:pt>
              </c:strCache>
            </c:strRef>
          </c:cat>
          <c:val>
            <c:numRef>
              <c:f>Sheet1!$B$2:$B$4</c:f>
              <c:numCache>
                <c:formatCode>0%</c:formatCode>
                <c:ptCount val="3"/>
                <c:pt idx="0">
                  <c:v>0.35</c:v>
                </c:pt>
                <c:pt idx="1">
                  <c:v>0.33</c:v>
                </c:pt>
                <c:pt idx="2">
                  <c:v>0.24</c:v>
                </c:pt>
              </c:numCache>
            </c:numRef>
          </c:val>
          <c:extLst>
            <c:ext xmlns:c16="http://schemas.microsoft.com/office/drawing/2014/chart" uri="{C3380CC4-5D6E-409C-BE32-E72D297353CC}">
              <c16:uniqueId val="{00000000-9A67-E64C-9C10-C75F872DD280}"/>
            </c:ext>
          </c:extLst>
        </c:ser>
        <c:dLbls>
          <c:showLegendKey val="0"/>
          <c:showVal val="1"/>
          <c:showCatName val="0"/>
          <c:showSerName val="0"/>
          <c:showPercent val="0"/>
          <c:showBubbleSize val="0"/>
        </c:dLbls>
        <c:gapWidth val="75"/>
        <c:axId val="1480736159"/>
        <c:axId val="1473898864"/>
      </c:barChart>
      <c:catAx>
        <c:axId val="1480736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cap="none" spc="0" normalizeH="0" baseline="0">
                <a:solidFill>
                  <a:schemeClr val="tx1"/>
                </a:solidFill>
                <a:latin typeface="+mn-lt"/>
                <a:ea typeface="+mn-ea"/>
                <a:cs typeface="+mn-cs"/>
              </a:defRPr>
            </a:pPr>
            <a:endParaRPr lang="en-US"/>
          </a:p>
        </c:txPr>
        <c:crossAx val="1473898864"/>
        <c:crosses val="autoZero"/>
        <c:auto val="1"/>
        <c:lblAlgn val="ctr"/>
        <c:lblOffset val="100"/>
        <c:noMultiLvlLbl val="0"/>
      </c:catAx>
      <c:valAx>
        <c:axId val="1473898864"/>
        <c:scaling>
          <c:orientation val="minMax"/>
        </c:scaling>
        <c:delete val="0"/>
        <c:axPos val="l"/>
        <c:numFmt formatCode="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80736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omments/modernComment_AD0_72DFE3F3.xml><?xml version="1.0" encoding="utf-8"?>
<p188:cmLst xmlns:a="http://schemas.openxmlformats.org/drawingml/2006/main" xmlns:r="http://schemas.openxmlformats.org/officeDocument/2006/relationships" xmlns:p188="http://schemas.microsoft.com/office/powerpoint/2018/8/main">
  <p188:cm id="{62168856-2949-7643-AB40-51478EDD5B38}" authorId="{EC4A16C5-378C-6200-F1B2-B6CD1EA95D77}" status="resolved" created="2022-07-05T20:44:28.659">
    <ac:txMkLst xmlns:ac="http://schemas.microsoft.com/office/drawing/2013/main/command">
      <pc:docMk xmlns:pc="http://schemas.microsoft.com/office/powerpoint/2013/main/command"/>
      <pc:sldMk xmlns:pc="http://schemas.microsoft.com/office/powerpoint/2013/main/command" cId="1927275507" sldId="2768"/>
      <ac:spMk id="14" creationId="{6F391F51-B038-8308-570F-A9EE2990D9FB}"/>
      <ac:txMk cp="288" len="14">
        <ac:context len="759" hash="2881542944"/>
      </ac:txMk>
    </ac:txMkLst>
    <p188:pos x="1219201" y="1601732"/>
    <p188:txBody>
      <a:bodyPr/>
      <a:lstStyle/>
      <a:p>
        <a:r>
          <a:rPr lang="en-US"/>
          <a:t>I changed this from “Goal:” to match the narrative style.</a:t>
        </a:r>
      </a:p>
    </p188:txBody>
  </p188:cm>
</p188:cmLst>
</file>

<file path=ppt/comments/modernComment_ADD_DFC7D77B.xml><?xml version="1.0" encoding="utf-8"?>
<p188:cmLst xmlns:a="http://schemas.openxmlformats.org/drawingml/2006/main" xmlns:r="http://schemas.openxmlformats.org/officeDocument/2006/relationships" xmlns:p188="http://schemas.microsoft.com/office/powerpoint/2018/8/main">
  <p188:cm id="{17E76F46-FF76-374A-92B2-CA825944E8F3}" authorId="{EC4A16C5-378C-6200-F1B2-B6CD1EA95D77}" status="resolved" created="2022-07-05T19:58:41.417">
    <ac:txMkLst xmlns:ac="http://schemas.microsoft.com/office/drawing/2013/main/command">
      <pc:docMk xmlns:pc="http://schemas.microsoft.com/office/powerpoint/2013/main/command"/>
      <pc:sldMk xmlns:pc="http://schemas.microsoft.com/office/powerpoint/2013/main/command" cId="3754415995" sldId="2781"/>
      <ac:spMk id="31" creationId="{F32DBA51-2487-31F1-B890-4C1E908EBCCF}"/>
      <ac:txMk cp="160" len="7">
        <ac:context len="652" hash="2131898228"/>
      </ac:txMk>
    </ac:txMkLst>
    <p188:pos x="3333849" y="1372261"/>
    <p188:txBody>
      <a:bodyPr/>
      <a:lstStyle/>
      <a:p>
        <a:r>
          <a:rPr lang="en-US"/>
          <a:t>FYI, I removed all the periods from this bullet points to be consistent with style in the other lists in this PPT.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4609F3-A9AC-41FF-9523-37E98F3D704D}" type="datetimeFigureOut">
              <a:rPr lang="en-US" smtClean="0"/>
              <a:t>5/16/2023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641F60-3EE0-4DC2-8159-1C9621C34928}" type="slidenum">
              <a:rPr lang="en-US" smtClean="0"/>
              <a:t>‹#›</a:t>
            </a:fld>
            <a:endParaRPr lang="en-US"/>
          </a:p>
        </p:txBody>
      </p:sp>
    </p:spTree>
    <p:extLst>
      <p:ext uri="{BB962C8B-B14F-4D97-AF65-F5344CB8AC3E}">
        <p14:creationId xmlns:p14="http://schemas.microsoft.com/office/powerpoint/2010/main" val="2731022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ADC002-FD7E-4A0E-BC45-DA92FE0AA1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416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Daniel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341A92-4898-CC4A-AB6B-DE897173A8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024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Daniel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341A92-4898-CC4A-AB6B-DE897173A8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952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a:t>
            </a:r>
          </a:p>
          <a:p>
            <a:r>
              <a:rPr lang="en-US"/>
              <a:t>Ask to launch Poll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ADC002-FD7E-4A0E-BC45-DA92FE0AA1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155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341A92-4898-CC4A-AB6B-DE897173A8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536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35507-5D38-478B-9BF6-F548CDB6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53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E5EFD0-909F-4970-BD52-8864FAA4F8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899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641F60-3EE0-4DC2-8159-1C9621C34928}" type="slidenum">
              <a:rPr lang="en-US" smtClean="0"/>
              <a:t>29</a:t>
            </a:fld>
            <a:endParaRPr lang="en-US"/>
          </a:p>
        </p:txBody>
      </p:sp>
    </p:spTree>
    <p:extLst>
      <p:ext uri="{BB962C8B-B14F-4D97-AF65-F5344CB8AC3E}">
        <p14:creationId xmlns:p14="http://schemas.microsoft.com/office/powerpoint/2010/main" val="2633984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International Union of Painters and Allied Trades strives to achieve diversity through active inclusionary measures throughout every facet of our organization. </a:t>
            </a:r>
          </a:p>
          <a:p>
            <a:endParaRPr lang="en-US" dirty="0"/>
          </a:p>
          <a:p>
            <a:r>
              <a:rPr lang="en-US" dirty="0"/>
              <a:t>We know that improving diversity and making the skilled trades a more equitable and inclusive work environment is a challenge that requires conscious efforts and initiatives that track outcomes, which improve access to construction sector jobs and provide support for workers from historically underrepresented groups.</a:t>
            </a:r>
          </a:p>
          <a:p>
            <a:endParaRPr lang="en-US" dirty="0"/>
          </a:p>
          <a:p>
            <a:r>
              <a:rPr lang="en-US" dirty="0"/>
              <a:t>With affiliated District Councils and Local Unions anchored in almost every community, we have the opportunity - and responsibility - to play a significant role in accelerating progress on the most pressing issues facing our society.</a:t>
            </a:r>
          </a:p>
          <a:p>
            <a:endParaRPr lang="en-US" dirty="0"/>
          </a:p>
        </p:txBody>
      </p:sp>
      <p:sp>
        <p:nvSpPr>
          <p:cNvPr id="4" name="Slide Number Placeholder 3"/>
          <p:cNvSpPr>
            <a:spLocks noGrp="1"/>
          </p:cNvSpPr>
          <p:nvPr>
            <p:ph type="sldNum" sz="quarter" idx="5"/>
          </p:nvPr>
        </p:nvSpPr>
        <p:spPr/>
        <p:txBody>
          <a:bodyPr/>
          <a:lstStyle/>
          <a:p>
            <a:fld id="{5A641F60-3EE0-4DC2-8159-1C9621C34928}" type="slidenum">
              <a:rPr lang="en-US" smtClean="0"/>
              <a:t>30</a:t>
            </a:fld>
            <a:endParaRPr lang="en-US"/>
          </a:p>
        </p:txBody>
      </p:sp>
    </p:spTree>
    <p:extLst>
      <p:ext uri="{BB962C8B-B14F-4D97-AF65-F5344CB8AC3E}">
        <p14:creationId xmlns:p14="http://schemas.microsoft.com/office/powerpoint/2010/main" val="547214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Together, we commit to listen, engage, and learn so that we can do better both as worker advocates and as trusted advisors. We will understand and leverage best practices to greatly enhance attracting and developing diverse talent for ourselves and our industry partners. We will work with our local affiliates to identify leaders and assess them for their ability to create inclusive cultures where diverse talent thrives.</a:t>
            </a:r>
          </a:p>
          <a:p>
            <a:endParaRPr lang="en-US" dirty="0"/>
          </a:p>
          <a:p>
            <a:r>
              <a:rPr lang="en-US" dirty="0"/>
              <a:t>Together, we commit to cultivating environments that support open dialogue on complex - and often difficult - conversations around diversity, equity, and inclusion throughout our organization, our stakeholder community, and the construction sector writ large.</a:t>
            </a:r>
          </a:p>
          <a:p>
            <a:endParaRPr lang="en-US" dirty="0"/>
          </a:p>
          <a:p>
            <a:r>
              <a:rPr lang="en-US" dirty="0"/>
              <a:t>Together, we commit to the creation of a culture of belonging that prioritizes the contribution and participation of all people in executing the mission, values, and goals of the International Union of Painters and Allied Trades.</a:t>
            </a:r>
          </a:p>
          <a:p>
            <a:endParaRPr lang="en-US" dirty="0"/>
          </a:p>
        </p:txBody>
      </p:sp>
      <p:sp>
        <p:nvSpPr>
          <p:cNvPr id="4" name="Slide Number Placeholder 3"/>
          <p:cNvSpPr>
            <a:spLocks noGrp="1"/>
          </p:cNvSpPr>
          <p:nvPr>
            <p:ph type="sldNum" sz="quarter" idx="5"/>
          </p:nvPr>
        </p:nvSpPr>
        <p:spPr/>
        <p:txBody>
          <a:bodyPr/>
          <a:lstStyle/>
          <a:p>
            <a:fld id="{5A641F60-3EE0-4DC2-8159-1C9621C34928}" type="slidenum">
              <a:rPr lang="en-US" smtClean="0"/>
              <a:t>31</a:t>
            </a:fld>
            <a:endParaRPr lang="en-US"/>
          </a:p>
        </p:txBody>
      </p:sp>
    </p:spTree>
    <p:extLst>
      <p:ext uri="{BB962C8B-B14F-4D97-AF65-F5344CB8AC3E}">
        <p14:creationId xmlns:p14="http://schemas.microsoft.com/office/powerpoint/2010/main" val="696338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Together, we commit to the continuous engagement of Union leadership on every level when developing and evaluating diversity, equity, and inclusion strategies and share best-known diversity, equity, and inclusion programs/initiatives — as well as those that have been unsuccessful to promote transparency between affiliates and community partners.</a:t>
            </a:r>
          </a:p>
          <a:p>
            <a:endParaRPr lang="en-US" dirty="0"/>
          </a:p>
          <a:p>
            <a:r>
              <a:rPr lang="en-US" dirty="0"/>
              <a:t>Together, we commit to leading the work in redesigning our apprenticeship systems and adjacent programs so that they identify and remove systemic barriers, and structurally racist policies while embracing diversity, equity, inclusion, and accessibility. (DEIA) is the only way to deliver on the promise of apprenticeship to all Americans.</a:t>
            </a:r>
          </a:p>
          <a:p>
            <a:endParaRPr lang="en-US" dirty="0"/>
          </a:p>
          <a:p>
            <a:r>
              <a:rPr lang="en-US" dirty="0"/>
              <a:t>Together, we commit to the deep examination of structural barriers that exist from entry to leadership to ensure representation and proactive valuing of varied identities, differences, and perspectives, honoring our lived experiences collectively and individually.</a:t>
            </a:r>
          </a:p>
          <a:p>
            <a:endParaRPr lang="en-US" dirty="0"/>
          </a:p>
        </p:txBody>
      </p:sp>
      <p:sp>
        <p:nvSpPr>
          <p:cNvPr id="4" name="Slide Number Placeholder 3"/>
          <p:cNvSpPr>
            <a:spLocks noGrp="1"/>
          </p:cNvSpPr>
          <p:nvPr>
            <p:ph type="sldNum" sz="quarter" idx="5"/>
          </p:nvPr>
        </p:nvSpPr>
        <p:spPr/>
        <p:txBody>
          <a:bodyPr/>
          <a:lstStyle/>
          <a:p>
            <a:fld id="{5A641F60-3EE0-4DC2-8159-1C9621C34928}" type="slidenum">
              <a:rPr lang="en-US" smtClean="0"/>
              <a:t>32</a:t>
            </a:fld>
            <a:endParaRPr lang="en-US"/>
          </a:p>
        </p:txBody>
      </p:sp>
    </p:spTree>
    <p:extLst>
      <p:ext uri="{BB962C8B-B14F-4D97-AF65-F5344CB8AC3E}">
        <p14:creationId xmlns:p14="http://schemas.microsoft.com/office/powerpoint/2010/main" val="2625613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ADC002-FD7E-4A0E-BC45-DA92FE0AA1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653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Together, we will remain forever committed to combating racism, prejudice, and discrimination within our organization, the whole of the construction industry, and our communities.</a:t>
            </a:r>
          </a:p>
          <a:p>
            <a:endParaRPr lang="en-US" dirty="0"/>
          </a:p>
          <a:p>
            <a:r>
              <a:rPr lang="en-US" dirty="0"/>
              <a:t>Together, we commit to the intentional distribution of access and resources to remove the predictability of success or failure that correlates with entrenched outcome disparities in the finishing trades and the construction sector.</a:t>
            </a:r>
          </a:p>
          <a:p>
            <a:endParaRPr lang="en-US" dirty="0"/>
          </a:p>
          <a:p>
            <a:r>
              <a:rPr lang="en-US" dirty="0"/>
              <a:t>Together, we commit to the facilitation of full and independent access for all people to employment, facilities, services, and information through intentional design, development of accommodations, and respect for the wide range of human abilities.</a:t>
            </a:r>
          </a:p>
          <a:p>
            <a:endParaRPr lang="en-US" dirty="0"/>
          </a:p>
        </p:txBody>
      </p:sp>
      <p:sp>
        <p:nvSpPr>
          <p:cNvPr id="4" name="Slide Number Placeholder 3"/>
          <p:cNvSpPr>
            <a:spLocks noGrp="1"/>
          </p:cNvSpPr>
          <p:nvPr>
            <p:ph type="sldNum" sz="quarter" idx="5"/>
          </p:nvPr>
        </p:nvSpPr>
        <p:spPr/>
        <p:txBody>
          <a:bodyPr/>
          <a:lstStyle/>
          <a:p>
            <a:fld id="{5A641F60-3EE0-4DC2-8159-1C9621C34928}" type="slidenum">
              <a:rPr lang="en-US" smtClean="0"/>
              <a:t>33</a:t>
            </a:fld>
            <a:endParaRPr lang="en-US"/>
          </a:p>
        </p:txBody>
      </p:sp>
    </p:spTree>
    <p:extLst>
      <p:ext uri="{BB962C8B-B14F-4D97-AF65-F5344CB8AC3E}">
        <p14:creationId xmlns:p14="http://schemas.microsoft.com/office/powerpoint/2010/main" val="173377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641F60-3EE0-4DC2-8159-1C9621C34928}" type="slidenum">
              <a:rPr lang="en-US" smtClean="0"/>
              <a:t>34</a:t>
            </a:fld>
            <a:endParaRPr lang="en-US"/>
          </a:p>
        </p:txBody>
      </p:sp>
    </p:spTree>
    <p:extLst>
      <p:ext uri="{BB962C8B-B14F-4D97-AF65-F5344CB8AC3E}">
        <p14:creationId xmlns:p14="http://schemas.microsoft.com/office/powerpoint/2010/main" val="3864709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meeting growing labor needs, workforce development initiatives</a:t>
            </a:r>
            <a:r>
              <a:rPr lang="en-US" baseline="0" dirty="0"/>
              <a:t> </a:t>
            </a:r>
            <a:r>
              <a:rPr lang="en-US" dirty="0"/>
              <a:t>with an emphasis on increasing inclusion in the economy will become</a:t>
            </a:r>
            <a:r>
              <a:rPr lang="en-US" baseline="0" dirty="0"/>
              <a:t> </a:t>
            </a:r>
            <a:r>
              <a:rPr lang="en-US" dirty="0"/>
              <a:t>especially important to meet federal policy requirements. The federal</a:t>
            </a:r>
            <a:r>
              <a:rPr lang="en-US" baseline="0" dirty="0"/>
              <a:t> </a:t>
            </a:r>
            <a:r>
              <a:rPr lang="en-US" dirty="0"/>
              <a:t>initiative Justice40 prioritizes federal funding in several</a:t>
            </a:r>
            <a:r>
              <a:rPr lang="en-US" baseline="0" dirty="0"/>
              <a:t> </a:t>
            </a:r>
            <a:r>
              <a:rPr lang="en-US" dirty="0"/>
              <a:t>key investment areas,</a:t>
            </a:r>
            <a:r>
              <a:rPr lang="en-US" baseline="0" dirty="0"/>
              <a:t> </a:t>
            </a:r>
            <a:r>
              <a:rPr lang="en-US" dirty="0"/>
              <a:t>including workforce development, in support of “delivering 40</a:t>
            </a:r>
            <a:r>
              <a:rPr lang="en-US" baseline="0" dirty="0"/>
              <a:t> </a:t>
            </a:r>
            <a:r>
              <a:rPr lang="en-US" dirty="0"/>
              <a:t>percent</a:t>
            </a:r>
            <a:r>
              <a:rPr lang="en-US" baseline="0" dirty="0"/>
              <a:t> </a:t>
            </a:r>
            <a:r>
              <a:rPr lang="en-US" dirty="0"/>
              <a:t>of the overall benefits of relevant federal investments to disadvantaged</a:t>
            </a:r>
            <a:r>
              <a:rPr lang="en-US" baseline="0" dirty="0"/>
              <a:t> </a:t>
            </a:r>
            <a:r>
              <a:rPr lang="en-US" dirty="0"/>
              <a:t>communities.”</a:t>
            </a:r>
            <a:r>
              <a:rPr lang="en-US" baseline="0" dirty="0"/>
              <a:t>  </a:t>
            </a:r>
          </a:p>
          <a:p>
            <a:endParaRPr lang="en-US" baseline="0" dirty="0"/>
          </a:p>
          <a:p>
            <a:r>
              <a:rPr lang="en-US" dirty="0"/>
              <a:t>Additionally, the initiative places a spotlight on the importance</a:t>
            </a:r>
            <a:r>
              <a:rPr lang="en-US" baseline="0" dirty="0"/>
              <a:t> </a:t>
            </a:r>
            <a:r>
              <a:rPr lang="en-US" dirty="0"/>
              <a:t>of workforce development and</a:t>
            </a:r>
            <a:r>
              <a:rPr lang="en-US" baseline="0" dirty="0"/>
              <a:t> </a:t>
            </a:r>
            <a:r>
              <a:rPr lang="en-US" dirty="0"/>
              <a:t>creating sustainable pipelines of workers.</a:t>
            </a:r>
            <a:r>
              <a:rPr lang="en-US" baseline="0" dirty="0"/>
              <a:t> </a:t>
            </a:r>
            <a:r>
              <a:rPr lang="en-US" dirty="0"/>
              <a:t>Therefore, this moment is especially crucial in</a:t>
            </a:r>
            <a:r>
              <a:rPr lang="en-US" baseline="0" dirty="0"/>
              <a:t> </a:t>
            </a:r>
            <a:r>
              <a:rPr lang="en-US" dirty="0"/>
              <a:t>identifying the best practices</a:t>
            </a:r>
            <a:r>
              <a:rPr lang="en-US" baseline="0" dirty="0"/>
              <a:t> </a:t>
            </a:r>
            <a:r>
              <a:rPr lang="en-US" dirty="0"/>
              <a:t>for creating equitable workforce development programs.</a:t>
            </a:r>
          </a:p>
          <a:p>
            <a:endParaRPr lang="en-US" dirty="0"/>
          </a:p>
          <a:p>
            <a:r>
              <a:rPr lang="en-US" dirty="0"/>
              <a:t>Project owners also have the unique opportunity to leverage their investments</a:t>
            </a:r>
            <a:r>
              <a:rPr lang="en-US" baseline="0" dirty="0"/>
              <a:t> </a:t>
            </a:r>
            <a:r>
              <a:rPr lang="en-US" dirty="0"/>
              <a:t>as a means of</a:t>
            </a:r>
            <a:r>
              <a:rPr lang="en-US" baseline="0" dirty="0"/>
              <a:t> </a:t>
            </a:r>
            <a:r>
              <a:rPr lang="en-US" dirty="0"/>
              <a:t>establishing workforce development programs that become</a:t>
            </a:r>
            <a:r>
              <a:rPr lang="en-US" baseline="0" dirty="0"/>
              <a:t> </a:t>
            </a:r>
            <a:r>
              <a:rPr lang="en-US" dirty="0"/>
              <a:t>institutionalized within</a:t>
            </a:r>
            <a:r>
              <a:rPr lang="en-US" baseline="0" dirty="0"/>
              <a:t> </a:t>
            </a:r>
            <a:r>
              <a:rPr lang="en-US" dirty="0"/>
              <a:t>organizations, outliving individual projects.</a:t>
            </a:r>
          </a:p>
          <a:p>
            <a:endParaRPr lang="en-US" dirty="0"/>
          </a:p>
          <a:p>
            <a:endParaRPr lang="en-US" dirty="0"/>
          </a:p>
        </p:txBody>
      </p:sp>
      <p:sp>
        <p:nvSpPr>
          <p:cNvPr id="4" name="Slide Number Placeholder 3"/>
          <p:cNvSpPr>
            <a:spLocks noGrp="1"/>
          </p:cNvSpPr>
          <p:nvPr>
            <p:ph type="sldNum" sz="quarter" idx="5"/>
          </p:nvPr>
        </p:nvSpPr>
        <p:spPr/>
        <p:txBody>
          <a:bodyPr/>
          <a:lstStyle/>
          <a:p>
            <a:fld id="{5A641F60-3EE0-4DC2-8159-1C9621C34928}" type="slidenum">
              <a:rPr lang="en-US" smtClean="0"/>
              <a:t>35</a:t>
            </a:fld>
            <a:endParaRPr lang="en-US"/>
          </a:p>
        </p:txBody>
      </p:sp>
    </p:spTree>
    <p:extLst>
      <p:ext uri="{BB962C8B-B14F-4D97-AF65-F5344CB8AC3E}">
        <p14:creationId xmlns:p14="http://schemas.microsoft.com/office/powerpoint/2010/main" val="768547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Good Jobs Initiative helps federal agencies leverage their grant-making, procurement, and other investment dollars to improve job quality, promote equity, and support economic empowerment for communities across the nation.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Infrastructure is already a significant share of the construction workforce and</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touches a wide array of occupations. Workforce development initiatives will</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become especially crucial to meet growing labor demands in the infrastructure</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sector as projects funded by BIL, CHIPS, IRA and ESSER</a:t>
            </a:r>
          </a:p>
          <a:p>
            <a:pPr rtl="0"/>
            <a:endParaRPr lang="en-US" sz="1200" b="1"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Infrastructure Investment and Jobs Act</a:t>
            </a:r>
            <a:r>
              <a:rPr lang="en-US" sz="1200" b="1"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(IIJA), includes $6B billion in new spending for Energy Efficiency and Building Infrastructure.</a:t>
            </a:r>
          </a:p>
          <a:p>
            <a:pPr rtl="0"/>
            <a:endParaRPr lang="en-US" sz="1200" b="0" i="0" u="none" strike="noStrike" kern="1200" dirty="0">
              <a:solidFill>
                <a:schemeClr val="tx1"/>
              </a:solidFill>
              <a:effectLst/>
              <a:latin typeface="+mn-lt"/>
              <a:ea typeface="+mn-ea"/>
              <a:cs typeface="+mn-cs"/>
            </a:endParaRPr>
          </a:p>
          <a:p>
            <a:pPr rtl="0"/>
            <a:r>
              <a:rPr lang="en-US" b="1" dirty="0">
                <a:effectLst/>
              </a:rPr>
              <a:t>Inflation Reduction Act </a:t>
            </a:r>
            <a:r>
              <a:rPr lang="en-US" b="0" dirty="0">
                <a:effectLst/>
              </a:rPr>
              <a:t>(IRA), IRA’s climate spending is likely double the headline figure. Given the uncapped</a:t>
            </a:r>
            <a:r>
              <a:rPr lang="en-US" b="0" baseline="0" dirty="0">
                <a:effectLst/>
              </a:rPr>
              <a:t> </a:t>
            </a:r>
            <a:r>
              <a:rPr lang="en-US" b="0" dirty="0">
                <a:effectLst/>
              </a:rPr>
              <a:t>nature of tax credits and attractiveness of economics, [we estimate] the ultimate public</a:t>
            </a:r>
            <a:r>
              <a:rPr lang="en-US" b="0" baseline="0" dirty="0">
                <a:effectLst/>
              </a:rPr>
              <a:t> </a:t>
            </a:r>
            <a:r>
              <a:rPr lang="en-US" b="0" dirty="0">
                <a:effectLst/>
              </a:rPr>
              <a:t>climate spending enabled by the IRA could be over $800 billion. We see most of the upside</a:t>
            </a:r>
            <a:r>
              <a:rPr lang="en-US" b="0" baseline="0" dirty="0">
                <a:effectLst/>
              </a:rPr>
              <a:t> </a:t>
            </a:r>
            <a:r>
              <a:rPr lang="en-US" b="0" dirty="0">
                <a:effectLst/>
              </a:rPr>
              <a:t>coming from solar, wind, battery deployment and manufacturing, clean hydrogen, and</a:t>
            </a:r>
            <a:r>
              <a:rPr lang="en-US" b="0" baseline="0" dirty="0">
                <a:effectLst/>
              </a:rPr>
              <a:t> </a:t>
            </a:r>
            <a:r>
              <a:rPr lang="en-US" b="0" dirty="0">
                <a:effectLst/>
              </a:rPr>
              <a:t>carbon capture. With subsidized green financing and the multiplier effect on federal</a:t>
            </a:r>
            <a:r>
              <a:rPr lang="en-US" b="0" baseline="0" dirty="0">
                <a:effectLst/>
              </a:rPr>
              <a:t> </a:t>
            </a:r>
            <a:r>
              <a:rPr lang="en-US" b="0" dirty="0">
                <a:effectLst/>
              </a:rPr>
              <a:t>grants/loans, the total public plus private financing could reach ~$1.7 trillion over ten years. – “US Inflation Reduction Act</a:t>
            </a:r>
            <a:r>
              <a:rPr lang="en-US" b="0" baseline="0" dirty="0">
                <a:effectLst/>
              </a:rPr>
              <a:t> </a:t>
            </a:r>
            <a:r>
              <a:rPr lang="en-US" b="0" dirty="0">
                <a:effectLst/>
              </a:rPr>
              <a:t>A Tipping Point in Climate Action”, Credit Suisse 09/282022</a:t>
            </a:r>
          </a:p>
          <a:p>
            <a:pPr rtl="0"/>
            <a:endParaRPr lang="en-US" b="1" dirty="0">
              <a:effectLst/>
            </a:endParaRPr>
          </a:p>
          <a:p>
            <a:pPr rtl="0"/>
            <a:r>
              <a:rPr lang="en-US" b="1" dirty="0">
                <a:effectLst/>
              </a:rPr>
              <a:t>CHIPS Act</a:t>
            </a:r>
          </a:p>
          <a:p>
            <a:pPr rtl="0"/>
            <a:r>
              <a:rPr lang="en-US" b="0" dirty="0">
                <a:effectLst/>
              </a:rPr>
              <a:t>Since the President took office in 2021, companies have committed over $470 billion in private sector investments – representing over 270 projects – across the country. This includes over $225 billion for clean energy, electrical vehicle, and battery projects, over $200 billion for semiconductor-related projects, and over $15 billion in critical biomanufacturing projects</a:t>
            </a:r>
          </a:p>
          <a:p>
            <a:pPr rtl="0"/>
            <a:endParaRPr lang="en-US" b="0" dirty="0">
              <a:effectLst/>
            </a:endParaRPr>
          </a:p>
          <a:p>
            <a:r>
              <a:rPr lang="en-US" dirty="0"/>
              <a:t>"Good Jobs provisions" refer to high labor standards that are in alignment with the Good Jobs Principles. For the purposes of this tracker this means language that requires, prioritizes, or otherwise encourages grant applicants to adopt: project labor agreements, community benefits agreements, local or economic hire agreements, joint labor management or other non-RAP training programs, RAP training programs, supportive services, creation of good paying jobs, inclusion of strong labor standards, free and fair choice to join a union, workforce DEIA programs or plans, anti-discrimination or harassment programs or plans, participation in OFCCP Mega Programs, or the distribution of workplace rights notices.</a:t>
            </a:r>
            <a:br>
              <a:rPr lang="en-US" dirty="0"/>
            </a:br>
            <a:endParaRPr lang="en-US" dirty="0"/>
          </a:p>
        </p:txBody>
      </p:sp>
      <p:sp>
        <p:nvSpPr>
          <p:cNvPr id="4" name="Slide Number Placeholder 3"/>
          <p:cNvSpPr>
            <a:spLocks noGrp="1"/>
          </p:cNvSpPr>
          <p:nvPr>
            <p:ph type="sldNum" sz="quarter" idx="5"/>
          </p:nvPr>
        </p:nvSpPr>
        <p:spPr/>
        <p:txBody>
          <a:bodyPr/>
          <a:lstStyle/>
          <a:p>
            <a:fld id="{5A641F60-3EE0-4DC2-8159-1C9621C34928}" type="slidenum">
              <a:rPr lang="en-US" smtClean="0"/>
              <a:t>36</a:t>
            </a:fld>
            <a:endParaRPr lang="en-US"/>
          </a:p>
        </p:txBody>
      </p:sp>
    </p:spTree>
    <p:extLst>
      <p:ext uri="{BB962C8B-B14F-4D97-AF65-F5344CB8AC3E}">
        <p14:creationId xmlns:p14="http://schemas.microsoft.com/office/powerpoint/2010/main" val="53156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In this historic moment, Labor leaders are well-positioned to act as convenors, advocates, and innovators catalyzing stronger collaboration amongst local governments, businesses, education and training providers, local Workforce Development Boards (WDBs), labor unions, labor-management partnerships, faith-based organizations, philanthropy, and other community-based organizations.</a:t>
            </a:r>
          </a:p>
          <a:p>
            <a:pPr marL="171450" indent="-171450">
              <a:buFont typeface="Arial" panose="020B0604020202020204" pitchFamily="34" charset="0"/>
              <a:buChar char="•"/>
            </a:pPr>
            <a:endParaRPr lang="en-US" dirty="0"/>
          </a:p>
          <a:p>
            <a:pPr rtl="0">
              <a:lnSpc>
                <a:spcPct val="200000"/>
              </a:lnSpc>
              <a:spcBef>
                <a:spcPts val="0"/>
              </a:spcBef>
              <a:spcAft>
                <a:spcPts val="0"/>
              </a:spcAft>
              <a:buClr>
                <a:schemeClr val="accent6"/>
              </a:buClr>
              <a:buFont typeface="Wingdings" panose="05000000000000000000" pitchFamily="2" charset="2"/>
              <a:buChar char="q"/>
            </a:pPr>
            <a:r>
              <a:rPr lang="en-US" sz="1200" b="1"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a:t>
            </a:r>
            <a:r>
              <a:rPr lang="en-US" sz="1200" b="0"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Governors, Mayors, Local Elected Officials</a:t>
            </a:r>
          </a:p>
          <a:p>
            <a:pPr rtl="0">
              <a:lnSpc>
                <a:spcPct val="200000"/>
              </a:lnSpc>
              <a:spcBef>
                <a:spcPts val="0"/>
              </a:spcBef>
              <a:spcAft>
                <a:spcPts val="0"/>
              </a:spcAft>
              <a:buClr>
                <a:schemeClr val="accent6"/>
              </a:buClr>
              <a:buFont typeface="Wingdings" panose="05000000000000000000" pitchFamily="2" charset="2"/>
              <a:buChar char="q"/>
            </a:pPr>
            <a:r>
              <a:rPr lang="en-US" sz="1200" b="0"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School Districts, CTE </a:t>
            </a:r>
            <a:r>
              <a:rPr lang="en-US" sz="1200" b="0" dirty="0" err="1">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Progams</a:t>
            </a:r>
            <a:r>
              <a:rPr lang="en-US" sz="1200" b="0"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&amp; Workforce Development Boards</a:t>
            </a:r>
          </a:p>
          <a:p>
            <a:pPr rtl="0">
              <a:lnSpc>
                <a:spcPct val="200000"/>
              </a:lnSpc>
              <a:spcBef>
                <a:spcPts val="0"/>
              </a:spcBef>
              <a:spcAft>
                <a:spcPts val="0"/>
              </a:spcAft>
              <a:buClr>
                <a:schemeClr val="accent6"/>
              </a:buClr>
              <a:buFont typeface="Wingdings" panose="05000000000000000000" pitchFamily="2" charset="2"/>
              <a:buChar char="q"/>
            </a:pPr>
            <a:r>
              <a:rPr lang="en-US" sz="1200" b="0"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Community and Faith-based Organizations &amp; Allied Stakeholders</a:t>
            </a:r>
          </a:p>
          <a:p>
            <a:pPr rtl="0">
              <a:lnSpc>
                <a:spcPct val="200000"/>
              </a:lnSpc>
              <a:spcBef>
                <a:spcPts val="0"/>
              </a:spcBef>
              <a:spcAft>
                <a:spcPts val="0"/>
              </a:spcAft>
              <a:buClr>
                <a:schemeClr val="accent6"/>
              </a:buClr>
              <a:buFont typeface="Wingdings" panose="05000000000000000000" pitchFamily="2" charset="2"/>
              <a:buChar char="q"/>
            </a:pPr>
            <a:r>
              <a:rPr lang="en-US" sz="1200" b="0"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Associations and Individual Developers, Owners &amp; Contractors</a:t>
            </a:r>
          </a:p>
          <a:p>
            <a:endParaRPr lang="en-US" dirty="0"/>
          </a:p>
          <a:p>
            <a:endParaRPr lang="en-US" dirty="0"/>
          </a:p>
        </p:txBody>
      </p:sp>
      <p:sp>
        <p:nvSpPr>
          <p:cNvPr id="4" name="Slide Number Placeholder 3"/>
          <p:cNvSpPr>
            <a:spLocks noGrp="1"/>
          </p:cNvSpPr>
          <p:nvPr>
            <p:ph type="sldNum" sz="quarter" idx="5"/>
          </p:nvPr>
        </p:nvSpPr>
        <p:spPr/>
        <p:txBody>
          <a:bodyPr/>
          <a:lstStyle/>
          <a:p>
            <a:fld id="{5A641F60-3EE0-4DC2-8159-1C9621C34928}" type="slidenum">
              <a:rPr lang="en-US" smtClean="0"/>
              <a:t>37</a:t>
            </a:fld>
            <a:endParaRPr lang="en-US"/>
          </a:p>
        </p:txBody>
      </p:sp>
    </p:spTree>
    <p:extLst>
      <p:ext uri="{BB962C8B-B14F-4D97-AF65-F5344CB8AC3E}">
        <p14:creationId xmlns:p14="http://schemas.microsoft.com/office/powerpoint/2010/main" val="4021622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Building a pipeline of skilled workers for the future requires predicting how technological advancements drive workforce needs. </a:t>
            </a:r>
            <a:r>
              <a:rPr lang="en-US" sz="1200" b="0" i="0" u="none" strike="noStrike" kern="1200" baseline="0" dirty="0">
                <a:solidFill>
                  <a:schemeClr val="tx1"/>
                </a:solidFill>
                <a:latin typeface="+mn-lt"/>
                <a:ea typeface="+mn-ea"/>
                <a:cs typeface="+mn-cs"/>
              </a:rPr>
              <a:t>For example, with the proliferation of electric vehicles, more electrician-based trades may be needed to service vehicle charging infrastructure.</a:t>
            </a:r>
            <a:endParaRPr lang="en-US" b="1" i="0" u="none" strike="noStrike" dirty="0">
              <a:solidFill>
                <a:schemeClr val="bg1"/>
              </a:solidFill>
              <a:effectLst/>
              <a:latin typeface="Ebrima" panose="02000000000000000000" pitchFamily="2" charset="0"/>
              <a:ea typeface="Ebrima" panose="02000000000000000000" pitchFamily="2" charset="0"/>
              <a:cs typeface="Ebrima"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u="none" strike="noStrike" dirty="0">
              <a:solidFill>
                <a:schemeClr val="bg1"/>
              </a:solidFill>
              <a:effectLst/>
              <a:latin typeface="Ebrima" panose="02000000000000000000" pitchFamily="2" charset="0"/>
              <a:ea typeface="Ebrima" panose="02000000000000000000" pitchFamily="2" charset="0"/>
              <a:cs typeface="Ebrima"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chemeClr val="bg1"/>
                </a:solidFill>
                <a:effectLst/>
                <a:latin typeface="Ebrima" panose="02000000000000000000" pitchFamily="2" charset="0"/>
                <a:ea typeface="Ebrima" panose="02000000000000000000" pitchFamily="2" charset="0"/>
                <a:cs typeface="Ebrima" panose="02000000000000000000" pitchFamily="2" charset="0"/>
              </a:rPr>
              <a:t>Regional Market Analysis &amp; Project Planning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chemeClr val="bg1"/>
                </a:solidFill>
                <a:effectLst/>
                <a:latin typeface="Ebrima" panose="02000000000000000000" pitchFamily="2" charset="0"/>
                <a:ea typeface="Ebrima" panose="02000000000000000000" pitchFamily="2" charset="0"/>
                <a:cs typeface="Ebrima" panose="02000000000000000000" pitchFamily="2" charset="0"/>
              </a:rPr>
              <a:t>Informing the workforce development process early in program or project planning allows project owners ample</a:t>
            </a:r>
            <a:r>
              <a:rPr lang="en-US" b="0" i="0" u="none" strike="noStrike" baseline="0" dirty="0">
                <a:solidFill>
                  <a:schemeClr val="bg1"/>
                </a:solidFill>
                <a:effectLst/>
                <a:latin typeface="Ebrima" panose="02000000000000000000" pitchFamily="2" charset="0"/>
                <a:ea typeface="Ebrima" panose="02000000000000000000" pitchFamily="2" charset="0"/>
                <a:cs typeface="Ebrima" panose="02000000000000000000" pitchFamily="2" charset="0"/>
              </a:rPr>
              <a:t> </a:t>
            </a:r>
            <a:r>
              <a:rPr lang="en-US" b="0" i="0" u="none" strike="noStrike" dirty="0">
                <a:solidFill>
                  <a:schemeClr val="bg1"/>
                </a:solidFill>
                <a:effectLst/>
                <a:latin typeface="Ebrima" panose="02000000000000000000" pitchFamily="2" charset="0"/>
                <a:ea typeface="Ebrima" panose="02000000000000000000" pitchFamily="2" charset="0"/>
                <a:cs typeface="Ebrima" panose="02000000000000000000" pitchFamily="2" charset="0"/>
              </a:rPr>
              <a:t>time and capacity to fill the pipeline with workers who have the required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chemeClr val="bg1"/>
              </a:solidFill>
              <a:effectLst/>
              <a:latin typeface="Ebrima" panose="02000000000000000000" pitchFamily="2" charset="0"/>
              <a:ea typeface="Ebrima" panose="02000000000000000000" pitchFamily="2" charset="0"/>
              <a:cs typeface="Ebrima"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chemeClr val="bg1"/>
                </a:solidFill>
                <a:effectLst/>
                <a:latin typeface="Ebrima" panose="02000000000000000000" pitchFamily="2" charset="0"/>
                <a:ea typeface="Ebrima" panose="02000000000000000000" pitchFamily="2" charset="0"/>
                <a:cs typeface="Ebrima" panose="02000000000000000000" pitchFamily="2" charset="0"/>
              </a:rPr>
              <a:t>Stakeholder 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chemeClr val="bg1"/>
                </a:solidFill>
                <a:effectLst/>
                <a:latin typeface="Ebrima" panose="02000000000000000000" pitchFamily="2" charset="0"/>
                <a:ea typeface="Ebrima" panose="02000000000000000000" pitchFamily="2" charset="0"/>
                <a:cs typeface="Ebrima" panose="02000000000000000000" pitchFamily="2" charset="0"/>
              </a:rPr>
              <a:t>Developing key partnerships with community stakeholders helps workforce development programs directly</a:t>
            </a:r>
            <a:r>
              <a:rPr lang="en-US" b="0" i="0" u="none" strike="noStrike" baseline="0" dirty="0">
                <a:solidFill>
                  <a:schemeClr val="bg1"/>
                </a:solidFill>
                <a:effectLst/>
                <a:latin typeface="Ebrima" panose="02000000000000000000" pitchFamily="2" charset="0"/>
                <a:ea typeface="Ebrima" panose="02000000000000000000" pitchFamily="2" charset="0"/>
                <a:cs typeface="Ebrima" panose="02000000000000000000" pitchFamily="2" charset="0"/>
              </a:rPr>
              <a:t> </a:t>
            </a:r>
            <a:r>
              <a:rPr lang="en-US" b="0" i="0" u="none" strike="noStrike" dirty="0">
                <a:solidFill>
                  <a:schemeClr val="bg1"/>
                </a:solidFill>
                <a:effectLst/>
                <a:latin typeface="Ebrima" panose="02000000000000000000" pitchFamily="2" charset="0"/>
                <a:ea typeface="Ebrima" panose="02000000000000000000" pitchFamily="2" charset="0"/>
                <a:cs typeface="Ebrima" panose="02000000000000000000" pitchFamily="2" charset="0"/>
              </a:rPr>
              <a:t>target the needs of a community and provide a greater range of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chemeClr val="bg1"/>
              </a:solidFill>
              <a:effectLst/>
              <a:latin typeface="Ebrima" panose="02000000000000000000" pitchFamily="2" charset="0"/>
              <a:ea typeface="Ebrima" panose="02000000000000000000" pitchFamily="2" charset="0"/>
              <a:cs typeface="Ebrima" panose="02000000000000000000" pitchFamily="2" charset="0"/>
            </a:endParaRPr>
          </a:p>
          <a:p>
            <a:r>
              <a:rPr lang="en-US" sz="1200" b="0" i="0" u="none" strike="noStrike" kern="1200" baseline="0" dirty="0">
                <a:solidFill>
                  <a:schemeClr val="tx1"/>
                </a:solidFill>
                <a:latin typeface="+mn-lt"/>
                <a:ea typeface="+mn-ea"/>
                <a:cs typeface="+mn-cs"/>
              </a:rPr>
              <a:t>Partnerships with stakeholders, such as community-based organizations, should include a feedback loop and close-out process to survey and assess the impacts of workforce development policies on communities. This feedback should inform changes to the workforce development program that hopefully by then has been institutionalized within the organization beyond the length of the project</a:t>
            </a:r>
            <a:endParaRPr lang="en-US" b="0" i="0" u="none" strike="noStrike" dirty="0">
              <a:solidFill>
                <a:schemeClr val="bg1"/>
              </a:solidFill>
              <a:effectLst/>
              <a:latin typeface="Ebrima" panose="02000000000000000000" pitchFamily="2" charset="0"/>
              <a:ea typeface="Ebrima" panose="02000000000000000000" pitchFamily="2" charset="0"/>
              <a:cs typeface="Ebrima"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5A641F60-3EE0-4DC2-8159-1C9621C34928}" type="slidenum">
              <a:rPr lang="en-US" smtClean="0"/>
              <a:t>38</a:t>
            </a:fld>
            <a:endParaRPr lang="en-US"/>
          </a:p>
        </p:txBody>
      </p:sp>
    </p:spTree>
    <p:extLst>
      <p:ext uri="{BB962C8B-B14F-4D97-AF65-F5344CB8AC3E}">
        <p14:creationId xmlns:p14="http://schemas.microsoft.com/office/powerpoint/2010/main" val="1594148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chemeClr val="bg1"/>
                </a:solidFill>
                <a:effectLst/>
                <a:latin typeface="Ebrima" panose="02000000000000000000" pitchFamily="2" charset="0"/>
                <a:ea typeface="Ebrima" panose="02000000000000000000" pitchFamily="2" charset="0"/>
                <a:cs typeface="Ebrima" panose="02000000000000000000" pitchFamily="2" charset="0"/>
              </a:rPr>
              <a:t>Contracts and Procurement</a:t>
            </a:r>
          </a:p>
          <a:p>
            <a:r>
              <a:rPr lang="en-US" dirty="0"/>
              <a:t>It is essential that owners build both quantitative workforce development goals and compliance enforcement</a:t>
            </a:r>
            <a:r>
              <a:rPr lang="en-US" baseline="0" dirty="0"/>
              <a:t> </a:t>
            </a:r>
            <a:r>
              <a:rPr lang="en-US" dirty="0"/>
              <a:t>into contracts to ensure measurable workforce outcomes.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chemeClr val="bg1"/>
                </a:solidFill>
                <a:effectLst/>
                <a:latin typeface="Ebrima" panose="02000000000000000000" pitchFamily="2" charset="0"/>
                <a:ea typeface="Ebrima" panose="02000000000000000000" pitchFamily="2" charset="0"/>
                <a:cs typeface="Ebrima" panose="02000000000000000000" pitchFamily="2" charset="0"/>
              </a:rPr>
              <a:t>Support and Wrap-around Services</a:t>
            </a:r>
          </a:p>
          <a:p>
            <a:r>
              <a:rPr lang="en-US" sz="1200" b="0" i="0" u="none" strike="noStrike" kern="1200" baseline="0" dirty="0">
                <a:solidFill>
                  <a:schemeClr val="tx1"/>
                </a:solidFill>
                <a:latin typeface="+mn-lt"/>
                <a:ea typeface="+mn-ea"/>
                <a:cs typeface="+mn-cs"/>
              </a:rPr>
              <a:t>Investments in support services that attract and retain potential workers normally left out of apprenticeship programs due to lack of job readiness ensure a fuller worker pipeline. Support services bridge the barriers to entry and retention of the underutilized workforce. These services make workplaces more accessible and inclusive for underrepresented workers.</a:t>
            </a:r>
            <a:endParaRPr lang="en-US" dirty="0"/>
          </a:p>
          <a:p>
            <a:endParaRPr lang="en-US" dirty="0"/>
          </a:p>
          <a:p>
            <a:r>
              <a:rPr lang="en-US" dirty="0"/>
              <a:t>Adding wraparound services or job readiness training to workforce programs can make workplaces more accessible</a:t>
            </a:r>
            <a:r>
              <a:rPr lang="en-US" baseline="0" dirty="0"/>
              <a:t> </a:t>
            </a:r>
            <a:r>
              <a:rPr lang="en-US" dirty="0"/>
              <a:t>and prepare workers for careers beyond individual projects.</a:t>
            </a:r>
          </a:p>
          <a:p>
            <a:pPr marL="171450" indent="-171450">
              <a:buFont typeface="Arial" panose="020B0604020202020204" pitchFamily="34" charset="0"/>
              <a:buChar char="•"/>
            </a:pPr>
            <a:r>
              <a:rPr lang="en-US" dirty="0"/>
              <a:t>Examples: Transportation Vouchers, Work Stipends, Drivers Ed, Child Care</a:t>
            </a:r>
          </a:p>
        </p:txBody>
      </p:sp>
      <p:sp>
        <p:nvSpPr>
          <p:cNvPr id="4" name="Slide Number Placeholder 3"/>
          <p:cNvSpPr>
            <a:spLocks noGrp="1"/>
          </p:cNvSpPr>
          <p:nvPr>
            <p:ph type="sldNum" sz="quarter" idx="5"/>
          </p:nvPr>
        </p:nvSpPr>
        <p:spPr/>
        <p:txBody>
          <a:bodyPr/>
          <a:lstStyle/>
          <a:p>
            <a:fld id="{5A641F60-3EE0-4DC2-8159-1C9621C34928}" type="slidenum">
              <a:rPr lang="en-US" smtClean="0"/>
              <a:t>39</a:t>
            </a:fld>
            <a:endParaRPr lang="en-US"/>
          </a:p>
        </p:txBody>
      </p:sp>
    </p:spTree>
    <p:extLst>
      <p:ext uri="{BB962C8B-B14F-4D97-AF65-F5344CB8AC3E}">
        <p14:creationId xmlns:p14="http://schemas.microsoft.com/office/powerpoint/2010/main" val="2085053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chemeClr val="bg1"/>
                </a:solidFill>
                <a:effectLst/>
                <a:latin typeface="Ebrima" panose="02000000000000000000" pitchFamily="2" charset="0"/>
                <a:ea typeface="Ebrima" panose="02000000000000000000" pitchFamily="2" charset="0"/>
                <a:cs typeface="Ebrima" panose="02000000000000000000" pitchFamily="2" charset="0"/>
              </a:rPr>
              <a:t>Data Collection and Enforcement</a:t>
            </a:r>
          </a:p>
          <a:p>
            <a:r>
              <a:rPr lang="en-US" dirty="0"/>
              <a:t>A plan for data collection and performance tracking should be integrated into each stage of the project and used to coordinate all the</a:t>
            </a:r>
            <a:r>
              <a:rPr lang="en-US" baseline="0" dirty="0"/>
              <a:t> p</a:t>
            </a:r>
            <a:r>
              <a:rPr lang="en-US" dirty="0"/>
              <a:t>illars described.</a:t>
            </a:r>
            <a:r>
              <a:rPr lang="en-US" baseline="0" dirty="0"/>
              <a:t> </a:t>
            </a:r>
            <a:r>
              <a:rPr lang="en-US" dirty="0"/>
              <a:t>The data should inform changes to the workforce development program, creating an iterative approach to the</a:t>
            </a:r>
            <a:r>
              <a:rPr lang="en-US" baseline="0" dirty="0"/>
              <a:t> </a:t>
            </a:r>
            <a:r>
              <a:rPr lang="en-US" dirty="0"/>
              <a:t>process.</a:t>
            </a:r>
          </a:p>
          <a:p>
            <a:endParaRPr lang="en-US" dirty="0"/>
          </a:p>
          <a:p>
            <a:pPr fontAlgn="base">
              <a:spcBef>
                <a:spcPts val="0"/>
              </a:spcBef>
            </a:pPr>
            <a:r>
              <a:rPr lang="en-US" b="1" dirty="0">
                <a:solidFill>
                  <a:schemeClr val="bg1"/>
                </a:solidFill>
                <a:latin typeface="Ebrima" panose="02000000000000000000" pitchFamily="2" charset="0"/>
                <a:ea typeface="Ebrima" panose="02000000000000000000" pitchFamily="2" charset="0"/>
                <a:cs typeface="Ebrima" panose="02000000000000000000" pitchFamily="2" charset="0"/>
              </a:rPr>
              <a:t>Long Term Outcomes &amp; Retainment</a:t>
            </a:r>
          </a:p>
          <a:p>
            <a:pPr fontAlgn="base">
              <a:spcBef>
                <a:spcPts val="0"/>
              </a:spcBef>
            </a:pPr>
            <a:r>
              <a:rPr lang="en-US" i="0" u="none" strike="noStrike" dirty="0">
                <a:solidFill>
                  <a:schemeClr val="bg1"/>
                </a:solidFill>
                <a:effectLst/>
                <a:latin typeface="Ebrima" panose="02000000000000000000" pitchFamily="2" charset="0"/>
                <a:ea typeface="Ebrima" panose="02000000000000000000" pitchFamily="2" charset="0"/>
                <a:cs typeface="Ebrima" panose="02000000000000000000" pitchFamily="2" charset="0"/>
              </a:rPr>
              <a:t>Performance Tracking,</a:t>
            </a:r>
            <a:r>
              <a:rPr lang="en-US" i="0" u="none" strike="noStrike" baseline="0" dirty="0">
                <a:solidFill>
                  <a:schemeClr val="bg1"/>
                </a:solidFill>
                <a:effectLst/>
                <a:latin typeface="Ebrima" panose="02000000000000000000" pitchFamily="2" charset="0"/>
                <a:ea typeface="Ebrima" panose="02000000000000000000" pitchFamily="2" charset="0"/>
                <a:cs typeface="Ebrima" panose="02000000000000000000" pitchFamily="2" charset="0"/>
              </a:rPr>
              <a:t> </a:t>
            </a: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Contractor Engagement,</a:t>
            </a:r>
            <a:r>
              <a:rPr lang="en-US" baseline="0" dirty="0">
                <a:solidFill>
                  <a:schemeClr val="bg1"/>
                </a:solidFill>
                <a:latin typeface="Ebrima" panose="02000000000000000000" pitchFamily="2" charset="0"/>
                <a:ea typeface="Ebrima" panose="02000000000000000000" pitchFamily="2" charset="0"/>
                <a:cs typeface="Ebrima" panose="02000000000000000000" pitchFamily="2" charset="0"/>
              </a:rPr>
              <a:t> Continuous Career Case Management,</a:t>
            </a:r>
          </a:p>
          <a:p>
            <a:pPr fontAlgn="base">
              <a:spcBef>
                <a:spcPts val="0"/>
              </a:spcBef>
            </a:pPr>
            <a:r>
              <a:rPr lang="en-US" baseline="0" dirty="0">
                <a:solidFill>
                  <a:schemeClr val="bg1"/>
                </a:solidFill>
                <a:latin typeface="Ebrima" panose="02000000000000000000" pitchFamily="2" charset="0"/>
                <a:ea typeface="Ebrima" panose="02000000000000000000" pitchFamily="2" charset="0"/>
                <a:cs typeface="Ebrima" panose="02000000000000000000" pitchFamily="2" charset="0"/>
              </a:rPr>
              <a:t>and </a:t>
            </a: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Benefits are critical to retaining</a:t>
            </a:r>
            <a:r>
              <a:rPr lang="en-US" baseline="0" dirty="0">
                <a:solidFill>
                  <a:schemeClr val="bg1"/>
                </a:solidFill>
                <a:latin typeface="Ebrima" panose="02000000000000000000" pitchFamily="2" charset="0"/>
                <a:ea typeface="Ebrima" panose="02000000000000000000" pitchFamily="2" charset="0"/>
                <a:cs typeface="Ebrima" panose="02000000000000000000" pitchFamily="2" charset="0"/>
              </a:rPr>
              <a:t> a highly-skilled workforce</a:t>
            </a: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5A641F60-3EE0-4DC2-8159-1C9621C34928}" type="slidenum">
              <a:rPr lang="en-US" smtClean="0"/>
              <a:t>40</a:t>
            </a:fld>
            <a:endParaRPr lang="en-US"/>
          </a:p>
        </p:txBody>
      </p:sp>
    </p:spTree>
    <p:extLst>
      <p:ext uri="{BB962C8B-B14F-4D97-AF65-F5344CB8AC3E}">
        <p14:creationId xmlns:p14="http://schemas.microsoft.com/office/powerpoint/2010/main" val="1306513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Registered Apprenticeship Programs (RAPs) have always been a key tool for developing, scaling, and sustaining a diverse pipeline of trained talent ready to power the transition to a clean energy future. Through a customizable, employer-driven, earn-while-you learn training model, RAPs help address critical workforce challenges while creating inclusive pathways to family-sustaining clean energy careers in a wide variety of occupations. </a:t>
            </a:r>
          </a:p>
          <a:p>
            <a:endParaRPr lang="en-US" dirty="0"/>
          </a:p>
          <a:p>
            <a:r>
              <a:rPr lang="en-US" dirty="0"/>
              <a:t>Although RAPs have historically not been widely utilized by clean energy employers, the Inflation Reduction Act of 2022 (IRA), and various legislative and regulatory measures at the state level, are quickly changing the workforce development landscape across the clean energy industry. </a:t>
            </a:r>
          </a:p>
          <a:p>
            <a:endParaRPr lang="en-US" dirty="0"/>
          </a:p>
          <a:p>
            <a:pPr marL="171450" indent="-171450">
              <a:buFont typeface="Arial" panose="020B0604020202020204" pitchFamily="34" charset="0"/>
              <a:buChar char="•"/>
            </a:pPr>
            <a:r>
              <a:rPr lang="en-US" dirty="0"/>
              <a:t>The IRA requires apprentices enrolled in RAPs to make up a minimum percentage of the construction labor on commercial energy efficiency measures and large-scale clean energy projects (≥ 1MW) to receive the full value of the available tax credits / deductions  (12.5% of all “laborers and mechanics” for projects commencing in 2023 and 15% in 2024 and beyond);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and California AB 2143 classifies most renewable energy projects ≥ 15kW as “public works,” triggering requirements for 20% of construction labor to be enrolled in a RAP.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While these state and federal requirements are focused on the physical labor for commercial and utility-scale projects, RAPs are also an effective workforce development tool for companies working in the residential sector, and for occupations outside of manual construction trades. </a:t>
            </a:r>
          </a:p>
        </p:txBody>
      </p:sp>
      <p:sp>
        <p:nvSpPr>
          <p:cNvPr id="4" name="Slide Number Placeholder 3"/>
          <p:cNvSpPr>
            <a:spLocks noGrp="1"/>
          </p:cNvSpPr>
          <p:nvPr>
            <p:ph type="sldNum" sz="quarter" idx="5"/>
          </p:nvPr>
        </p:nvSpPr>
        <p:spPr/>
        <p:txBody>
          <a:bodyPr/>
          <a:lstStyle/>
          <a:p>
            <a:fld id="{5A641F60-3EE0-4DC2-8159-1C9621C34928}" type="slidenum">
              <a:rPr lang="en-US" smtClean="0"/>
              <a:t>41</a:t>
            </a:fld>
            <a:endParaRPr lang="en-US"/>
          </a:p>
        </p:txBody>
      </p:sp>
    </p:spTree>
    <p:extLst>
      <p:ext uri="{BB962C8B-B14F-4D97-AF65-F5344CB8AC3E}">
        <p14:creationId xmlns:p14="http://schemas.microsoft.com/office/powerpoint/2010/main" val="14669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Pre-apprenticeship </a:t>
            </a:r>
            <a:r>
              <a:rPr lang="en-US" sz="1200" b="0" i="0" u="none" strike="noStrike" kern="1200" baseline="0" dirty="0">
                <a:solidFill>
                  <a:schemeClr val="tx1"/>
                </a:solidFill>
                <a:latin typeface="+mn-lt"/>
                <a:ea typeface="+mn-ea"/>
                <a:cs typeface="+mn-cs"/>
              </a:rPr>
              <a:t>programs assist people in preparing to enter the workforce and can especially benefit people with histories of incarceration or long periods of unemployment. Pre-apprenticeship programs help overcome barriers to entry such as transportation, child-care, education requirements, and soft skills. These programs give individuals a clear idea of how employment as a skilled worker may play out day-to-day at the job site.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BUILDING PATHWAYS – BOSTON - </a:t>
            </a:r>
            <a:r>
              <a:rPr lang="en-US" sz="1200" b="0" i="0" u="none" strike="noStrike" kern="1200" baseline="0" dirty="0">
                <a:solidFill>
                  <a:schemeClr val="tx1"/>
                </a:solidFill>
                <a:latin typeface="+mn-lt"/>
                <a:ea typeface="+mn-ea"/>
                <a:cs typeface="+mn-cs"/>
              </a:rPr>
              <a:t>works in partnership with allies from across the country and in our state, to support local, state, and federal policies, and industry practices, that promote greater diversity and inclusion in the construction workforce.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 push for enforcement of equal opportunity employment laws and workforce compliance with the U.S. Department of Labor, Office of Federal Contract Compliance Programs, Federal Highway Administration, the Equal Employment Opportunity Commission, and other federal, state, and local government agencies.</a:t>
            </a:r>
          </a:p>
          <a:p>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Northeast Center for Tradeswomen’s Equity (NCTE) is a program of Building Pathways that’s dedicated to helping women find careers in the union building trades.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WRTP BIG STEP – WISCONSIN</a:t>
            </a:r>
          </a:p>
          <a:p>
            <a:r>
              <a:rPr lang="en-US" sz="1200" b="0" i="0" u="none" strike="noStrike" kern="1200" baseline="0" dirty="0">
                <a:solidFill>
                  <a:schemeClr val="tx1"/>
                </a:solidFill>
                <a:latin typeface="+mn-lt"/>
                <a:ea typeface="+mn-ea"/>
                <a:cs typeface="+mn-cs"/>
              </a:rPr>
              <a:t>Serving Milwaukee, Madison ad Racine, WI. Of those three cities, 435 individuals attended construction career classes in 2021. 26 were women, 197 people of color and 59 Hispanic</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err="1">
                <a:solidFill>
                  <a:schemeClr val="tx1"/>
                </a:solidFill>
                <a:latin typeface="+mn-lt"/>
                <a:ea typeface="+mn-ea"/>
                <a:cs typeface="+mn-cs"/>
              </a:rPr>
              <a:t>CityBuild</a:t>
            </a:r>
            <a:r>
              <a:rPr lang="en-US" sz="1200" b="1" i="0" u="none" strike="noStrike" kern="1200" baseline="0" dirty="0">
                <a:solidFill>
                  <a:schemeClr val="tx1"/>
                </a:solidFill>
                <a:latin typeface="+mn-lt"/>
                <a:ea typeface="+mn-ea"/>
                <a:cs typeface="+mn-cs"/>
              </a:rPr>
              <a:t> - San Francisco</a:t>
            </a:r>
          </a:p>
          <a:p>
            <a:r>
              <a:rPr lang="en-US" sz="1200" b="0" i="0" u="none" strike="noStrike" kern="1200" baseline="0" dirty="0" err="1">
                <a:solidFill>
                  <a:schemeClr val="tx1"/>
                </a:solidFill>
                <a:latin typeface="+mn-lt"/>
                <a:ea typeface="+mn-ea"/>
                <a:cs typeface="+mn-cs"/>
              </a:rPr>
              <a:t>CityBuild</a:t>
            </a:r>
            <a:r>
              <a:rPr lang="en-US" sz="1200" b="0" i="0" u="none" strike="noStrike" kern="1200" baseline="0" dirty="0">
                <a:solidFill>
                  <a:schemeClr val="tx1"/>
                </a:solidFill>
                <a:latin typeface="+mn-lt"/>
                <a:ea typeface="+mn-ea"/>
                <a:cs typeface="+mn-cs"/>
              </a:rPr>
              <a:t> offers 12 to 18-week pre-apprenticeship and construction skills training programs at the City College of San Francisco, Evans Campus. Trainees learn college-level math while learning foundational skills, obtaining industry-recognized certifications, and gaining knowledge to enter the construction trades as successful new apprentices. It is administered by the San Francisco Office of Economic and Workforce Development.</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Case managers </a:t>
            </a:r>
            <a:r>
              <a:rPr lang="en-US" sz="1200" b="0" i="0" u="none" strike="noStrike" kern="1200" baseline="0" dirty="0">
                <a:solidFill>
                  <a:schemeClr val="tx1"/>
                </a:solidFill>
                <a:latin typeface="+mn-lt"/>
                <a:ea typeface="+mn-ea"/>
                <a:cs typeface="+mn-cs"/>
              </a:rPr>
              <a:t>can help with licenses, rental assistance, transportation to the worksite, acquisition of tools, and access to food stamps. One way to codify this critical piece is to include support services into community benefits agreements for major projects.</a:t>
            </a:r>
          </a:p>
          <a:p>
            <a:endParaRPr lang="en-US" sz="1200" b="0" i="0" u="none" strike="noStrike" kern="1200" baseline="0" dirty="0">
              <a:solidFill>
                <a:schemeClr val="tx1"/>
              </a:solidFill>
              <a:latin typeface="+mn-lt"/>
              <a:ea typeface="+mn-ea"/>
              <a:cs typeface="+mn-cs"/>
            </a:endParaRPr>
          </a:p>
          <a:p>
            <a:r>
              <a:rPr lang="en-US" b="1" dirty="0"/>
              <a:t>Support services </a:t>
            </a:r>
            <a:r>
              <a:rPr lang="en-US" dirty="0"/>
              <a:t>help individuals leverage the opportunity to work on one</a:t>
            </a:r>
            <a:r>
              <a:rPr lang="en-US" baseline="0" dirty="0"/>
              <a:t> </a:t>
            </a:r>
            <a:r>
              <a:rPr lang="en-US" dirty="0"/>
              <a:t>project into a long-term career by helping</a:t>
            </a:r>
            <a:r>
              <a:rPr lang="en-US" baseline="0" dirty="0"/>
              <a:t> </a:t>
            </a:r>
            <a:r>
              <a:rPr lang="en-US" dirty="0"/>
              <a:t>workers obtain the right skills,</a:t>
            </a:r>
            <a:r>
              <a:rPr lang="en-US" baseline="0" dirty="0"/>
              <a:t> </a:t>
            </a:r>
            <a:r>
              <a:rPr lang="en-US" dirty="0"/>
              <a:t>training and certifications to move on to the next project.</a:t>
            </a:r>
          </a:p>
        </p:txBody>
      </p:sp>
      <p:sp>
        <p:nvSpPr>
          <p:cNvPr id="4" name="Slide Number Placeholder 3"/>
          <p:cNvSpPr>
            <a:spLocks noGrp="1"/>
          </p:cNvSpPr>
          <p:nvPr>
            <p:ph type="sldNum" sz="quarter" idx="5"/>
          </p:nvPr>
        </p:nvSpPr>
        <p:spPr/>
        <p:txBody>
          <a:bodyPr/>
          <a:lstStyle/>
          <a:p>
            <a:fld id="{5A641F60-3EE0-4DC2-8159-1C9621C34928}" type="slidenum">
              <a:rPr lang="en-US" smtClean="0"/>
              <a:t>42</a:t>
            </a:fld>
            <a:endParaRPr lang="en-US"/>
          </a:p>
        </p:txBody>
      </p:sp>
    </p:spTree>
    <p:extLst>
      <p:ext uri="{BB962C8B-B14F-4D97-AF65-F5344CB8AC3E}">
        <p14:creationId xmlns:p14="http://schemas.microsoft.com/office/powerpoint/2010/main" val="1114803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Joshua's connection to Apprenticeship goes back to his participation and completion of a Construction Craft Laborer apprenticeship in 2007 and worked as a </a:t>
            </a:r>
            <a:r>
              <a:rPr lang="en-US" err="1"/>
              <a:t>Journeyworker</a:t>
            </a:r>
            <a:r>
              <a:rPr lang="en-US"/>
              <a:t> for the next 3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341A92-4898-CC4A-AB6B-DE897173A8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017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SETTING THE TABLE – Hot Take</a:t>
            </a:r>
          </a:p>
          <a:p>
            <a:r>
              <a:rPr lang="en-US" dirty="0"/>
              <a:t>Full Circle and full stop, we must commit to rolling up our sleaves and doing the work of Community Outreach, Intentional Engagement &amp; Continuous Communication, a familiar face is more likely to build the relationships needed to move programs toward 100% participation and retainment. #rd year apprentices make for great ambassadors being not too far off from the lived experiences of future participants and speak much of the same language.</a:t>
            </a:r>
          </a:p>
          <a:p>
            <a:endParaRPr lang="en-US" dirty="0"/>
          </a:p>
          <a:p>
            <a:pPr marL="171450" indent="-171450">
              <a:buFont typeface="Arial" panose="020B0604020202020204" pitchFamily="34" charset="0"/>
              <a:buChar char="•"/>
            </a:pPr>
            <a:r>
              <a:rPr lang="en-US" dirty="0"/>
              <a:t>Stakeholder Engagement</a:t>
            </a:r>
          </a:p>
          <a:p>
            <a:pPr marL="171450" indent="-171450">
              <a:buFont typeface="Arial" panose="020B0604020202020204" pitchFamily="34" charset="0"/>
              <a:buChar char="•"/>
            </a:pPr>
            <a:r>
              <a:rPr lang="en-US" dirty="0"/>
              <a:t>Local Coalition Building</a:t>
            </a:r>
          </a:p>
          <a:p>
            <a:endParaRPr lang="en-US" dirty="0"/>
          </a:p>
          <a:p>
            <a:r>
              <a:rPr lang="en-US" b="1" dirty="0"/>
              <a:t>PROGRAMS AND SERVICES – Hot Take</a:t>
            </a:r>
          </a:p>
          <a:p>
            <a:r>
              <a:rPr lang="en-US" b="0" dirty="0"/>
              <a:t>Many cities and school systems, already have summer youth work programs with the intent of curbing gun violence. Matriculating students into a pre-apprenticeship in partnership with Mayors can open up experiential learning by aligning work </a:t>
            </a:r>
            <a:r>
              <a:rPr lang="en-US" b="0" dirty="0" err="1"/>
              <a:t>opportunies</a:t>
            </a:r>
            <a:r>
              <a:rPr lang="en-US" b="0" dirty="0"/>
              <a:t> in targeted underserved communities.</a:t>
            </a:r>
          </a:p>
          <a:p>
            <a:endParaRPr lang="en-US" b="0" dirty="0"/>
          </a:p>
          <a:p>
            <a:pPr marL="171450" indent="-171450">
              <a:buFont typeface="Arial" panose="020B0604020202020204" pitchFamily="34" charset="0"/>
              <a:buChar char="•"/>
            </a:pPr>
            <a:r>
              <a:rPr lang="en-US" dirty="0"/>
              <a:t>Commit to Pilot</a:t>
            </a:r>
          </a:p>
          <a:p>
            <a:pPr marL="171450" indent="-171450">
              <a:buFont typeface="Arial" panose="020B0604020202020204" pitchFamily="34" charset="0"/>
              <a:buChar char="•"/>
            </a:pPr>
            <a:r>
              <a:rPr lang="en-US" dirty="0"/>
              <a:t>Address Community Needs</a:t>
            </a:r>
          </a:p>
          <a:p>
            <a:endParaRPr lang="en-US" dirty="0"/>
          </a:p>
          <a:p>
            <a:r>
              <a:rPr lang="en-US" b="1" dirty="0"/>
              <a:t>INCLUSIVE PROCUREMENT &amp; EQUITABLE CONTRACTS – Hot Take</a:t>
            </a:r>
          </a:p>
          <a:p>
            <a:r>
              <a:rPr lang="en-US" dirty="0"/>
              <a:t>Identifying XBE Contractors as primes in Community Benefit Agreements along with a business case for a diverse, inclusive workforce can and has lead to long-term municipal Project Labor Agreements. Example: NYCHA PLA aligned with the HUD Section 3 Program. Does it need work? Yes….see </a:t>
            </a:r>
          </a:p>
          <a:p>
            <a:endParaRPr lang="en-US" dirty="0"/>
          </a:p>
          <a:p>
            <a:pPr marL="171450" indent="-171450">
              <a:buFont typeface="Arial" panose="020B0604020202020204" pitchFamily="34" charset="0"/>
              <a:buChar char="•"/>
            </a:pPr>
            <a:r>
              <a:rPr lang="en-US" dirty="0"/>
              <a:t>Community Benefit Agreements</a:t>
            </a:r>
          </a:p>
          <a:p>
            <a:pPr marL="171450" indent="-171450">
              <a:buFont typeface="Arial" panose="020B0604020202020204" pitchFamily="34" charset="0"/>
              <a:buChar char="•"/>
            </a:pPr>
            <a:r>
              <a:rPr lang="en-US" dirty="0"/>
              <a:t>Project Labor Agreements</a:t>
            </a:r>
          </a:p>
          <a:p>
            <a:endParaRPr lang="en-US" dirty="0"/>
          </a:p>
        </p:txBody>
      </p:sp>
      <p:sp>
        <p:nvSpPr>
          <p:cNvPr id="4" name="Slide Number Placeholder 3"/>
          <p:cNvSpPr>
            <a:spLocks noGrp="1"/>
          </p:cNvSpPr>
          <p:nvPr>
            <p:ph type="sldNum" sz="quarter" idx="5"/>
          </p:nvPr>
        </p:nvSpPr>
        <p:spPr/>
        <p:txBody>
          <a:bodyPr/>
          <a:lstStyle/>
          <a:p>
            <a:fld id="{5A641F60-3EE0-4DC2-8159-1C9621C34928}" type="slidenum">
              <a:rPr lang="en-US" smtClean="0"/>
              <a:t>43</a:t>
            </a:fld>
            <a:endParaRPr lang="en-US"/>
          </a:p>
        </p:txBody>
      </p:sp>
    </p:spTree>
    <p:extLst>
      <p:ext uri="{BB962C8B-B14F-4D97-AF65-F5344CB8AC3E}">
        <p14:creationId xmlns:p14="http://schemas.microsoft.com/office/powerpoint/2010/main" val="302022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a:t>Josh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3E351-3054-4645-9D21-700A209CCC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236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ADC002-FD7E-4A0E-BC45-DA92FE0AA1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637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35507-5D38-478B-9BF6-F548CDB6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553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Daniel</a:t>
            </a:r>
          </a:p>
          <a:p>
            <a:endParaRPr lang="en-US">
              <a:latin typeface="Arial"/>
              <a:cs typeface="Arial"/>
            </a:endParaRPr>
          </a:p>
          <a:p>
            <a:r>
              <a:rPr lang="en-US" sz="1200" b="0" i="0" u="none" strike="noStrike" kern="1200">
                <a:solidFill>
                  <a:schemeClr val="tx1"/>
                </a:solidFill>
                <a:effectLst/>
                <a:latin typeface="Arial"/>
                <a:cs typeface="Arial"/>
              </a:rPr>
              <a:t>It lays out several aspirational characteristics of high-quality programs and emphasizes designing for equity and access by focusing on things like transparency with respect to entry and success requirements, and wrap around services and supports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Arial"/>
                <a:cs typeface="Arial"/>
              </a:rPr>
              <a:t>JFF has adapted this framework further into two additional iterations. One is focused on program development in the IT industry, and another looks at effective practices for building pre-apprenticeship programs that serve and support opportunity youth, or young adults that face significant barriers to the labor market.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35507-5D38-478B-9BF6-F548CDB6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775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Daniel</a:t>
            </a:r>
            <a:endParaRPr lang="en-US" sz="1200" b="0" i="0" u="none" strike="noStrike" kern="1200">
              <a:solidFill>
                <a:schemeClr val="tx1"/>
              </a:solidFill>
              <a:effectLst/>
              <a:latin typeface="Arial" panose="020B0604020202020204" pitchFamily="34" charset="0"/>
              <a:ea typeface="+mn-ea"/>
              <a:cs typeface="Arial" panose="020B0604020202020204" pitchFamily="34" charset="0"/>
            </a:endParaRPr>
          </a:p>
          <a:p>
            <a:endParaRPr lang="en-US">
              <a:latin typeface="Arial"/>
              <a:cs typeface="Arial"/>
            </a:endParaRPr>
          </a:p>
          <a:p>
            <a:r>
              <a:rPr lang="en-US">
                <a:latin typeface="Arial"/>
                <a:cs typeface="Arial"/>
              </a:rPr>
              <a:t>It</a:t>
            </a:r>
            <a:r>
              <a:rPr lang="en-US" sz="1200" b="0" i="0" u="none" strike="noStrike" kern="1200">
                <a:solidFill>
                  <a:schemeClr val="tx1"/>
                </a:solidFill>
                <a:effectLst/>
                <a:latin typeface="Arial"/>
                <a:cs typeface="Arial"/>
              </a:rPr>
              <a:t> lays out several aspirational characteristics of high-quality programs and emphasizes designing for equity and access by focusing on things like transparency with respect to entry and success requirements, and wrap around services and supports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Arial"/>
                <a:cs typeface="Arial"/>
              </a:rPr>
              <a:t>JFF has adapted this framework further into two additional iterations. One is focused on program development in the IT industry, and another looks at effective practices for building pre-apprenticeship programs that serve and support opportunity youth, or young adults that face significant barriers to the labor market.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35507-5D38-478B-9BF6-F548CDB6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565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Daniel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341A92-4898-CC4A-AB6B-DE897173A8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703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86EB86FA-3354-4318-A6DB-377AE424360C}" type="datetimeFigureOut">
              <a:rPr lang="en-US" smtClean="0"/>
              <a:t>5/16/2023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069F55-CB97-41E2-ACA8-B56DFA950073}" type="slidenum">
              <a:rPr lang="en-US" smtClean="0"/>
              <a:t>‹#›</a:t>
            </a:fld>
            <a:endParaRPr lang="en-US"/>
          </a:p>
        </p:txBody>
      </p:sp>
    </p:spTree>
    <p:extLst>
      <p:ext uri="{BB962C8B-B14F-4D97-AF65-F5344CB8AC3E}">
        <p14:creationId xmlns:p14="http://schemas.microsoft.com/office/powerpoint/2010/main" val="3090146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EB86FA-3354-4318-A6DB-377AE424360C}" type="datetimeFigureOut">
              <a:rPr lang="en-US" smtClean="0"/>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69F55-CB97-41E2-ACA8-B56DFA950073}" type="slidenum">
              <a:rPr lang="en-US" smtClean="0"/>
              <a:t>‹#›</a:t>
            </a:fld>
            <a:endParaRPr lang="en-US"/>
          </a:p>
        </p:txBody>
      </p:sp>
    </p:spTree>
    <p:extLst>
      <p:ext uri="{BB962C8B-B14F-4D97-AF65-F5344CB8AC3E}">
        <p14:creationId xmlns:p14="http://schemas.microsoft.com/office/powerpoint/2010/main" val="37391268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rge Photo - Top">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64C65C8-4F87-D84D-A743-BA158FEBF95B}"/>
              </a:ext>
            </a:extLst>
          </p:cNvPr>
          <p:cNvSpPr>
            <a:spLocks noGrp="1"/>
          </p:cNvSpPr>
          <p:nvPr>
            <p:ph type="body" sz="quarter" idx="12" hasCustomPrompt="1"/>
          </p:nvPr>
        </p:nvSpPr>
        <p:spPr>
          <a:xfrm>
            <a:off x="1404550" y="3325584"/>
            <a:ext cx="9382900" cy="765467"/>
          </a:xfrm>
          <a:prstGeom prst="rect">
            <a:avLst/>
          </a:prstGeom>
        </p:spPr>
        <p:txBody>
          <a:bodyPr anchor="ctr"/>
          <a:lstStyle>
            <a:lvl1pPr marL="0" indent="0" algn="ctr">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4" name="Text Placeholder 21">
            <a:extLst>
              <a:ext uri="{FF2B5EF4-FFF2-40B4-BE49-F238E27FC236}">
                <a16:creationId xmlns:a16="http://schemas.microsoft.com/office/drawing/2014/main" id="{4A7F7E03-AD8F-C14A-A4A1-73C831020E54}"/>
              </a:ext>
            </a:extLst>
          </p:cNvPr>
          <p:cNvSpPr>
            <a:spLocks noGrp="1"/>
          </p:cNvSpPr>
          <p:nvPr>
            <p:ph type="body" sz="quarter" idx="15" hasCustomPrompt="1"/>
          </p:nvPr>
        </p:nvSpPr>
        <p:spPr>
          <a:xfrm>
            <a:off x="1404154" y="4086099"/>
            <a:ext cx="9382900" cy="1792188"/>
          </a:xfrm>
          <a:prstGeom prst="rect">
            <a:avLst/>
          </a:prstGeom>
        </p:spPr>
        <p:txBody>
          <a:bodyPr/>
          <a:lstStyle>
            <a:lvl1pPr marL="0" indent="0" algn="ctr">
              <a:lnSpc>
                <a:spcPct val="120000"/>
              </a:lnSpc>
              <a:spcBef>
                <a:spcPts val="300"/>
              </a:spcBef>
              <a:spcAft>
                <a:spcPts val="600"/>
              </a:spcAft>
              <a:buNone/>
              <a:defRPr sz="1800">
                <a:solidFill>
                  <a:srgbClr val="000000"/>
                </a:solidFill>
              </a:defRPr>
            </a:lvl1pPr>
          </a:lstStyle>
          <a:p>
            <a:pPr lvl="0"/>
            <a:r>
              <a:rPr lang="en-US"/>
              <a:t>&lt;Insert text&gt;</a:t>
            </a:r>
          </a:p>
        </p:txBody>
      </p:sp>
      <p:sp>
        <p:nvSpPr>
          <p:cNvPr id="7" name="Picture Placeholder 6">
            <a:extLst>
              <a:ext uri="{FF2B5EF4-FFF2-40B4-BE49-F238E27FC236}">
                <a16:creationId xmlns:a16="http://schemas.microsoft.com/office/drawing/2014/main" id="{3266A48E-575B-FD42-82AC-52D3F2E606C6}"/>
              </a:ext>
            </a:extLst>
          </p:cNvPr>
          <p:cNvSpPr>
            <a:spLocks noGrp="1"/>
          </p:cNvSpPr>
          <p:nvPr>
            <p:ph type="pic" sz="quarter" idx="18" hasCustomPrompt="1"/>
          </p:nvPr>
        </p:nvSpPr>
        <p:spPr>
          <a:xfrm>
            <a:off x="0" y="0"/>
            <a:ext cx="12192000" cy="2565071"/>
          </a:xfrm>
          <a:prstGeom prst="rect">
            <a:avLst/>
          </a:prstGeom>
        </p:spPr>
        <p:txBody>
          <a:bodyPr/>
          <a:lstStyle>
            <a:lvl1pPr marL="0" indent="0" algn="ctr">
              <a:buNone/>
              <a:defRPr sz="2400">
                <a:solidFill>
                  <a:srgbClr val="000000"/>
                </a:solidFill>
              </a:defRPr>
            </a:lvl1pPr>
          </a:lstStyle>
          <a:p>
            <a:r>
              <a:rPr lang="en-US"/>
              <a:t>&lt;Insert Picture&gt;</a:t>
            </a:r>
          </a:p>
        </p:txBody>
      </p:sp>
      <p:sp>
        <p:nvSpPr>
          <p:cNvPr id="9" name="Text Placeholder 11">
            <a:extLst>
              <a:ext uri="{FF2B5EF4-FFF2-40B4-BE49-F238E27FC236}">
                <a16:creationId xmlns:a16="http://schemas.microsoft.com/office/drawing/2014/main" id="{D3248A42-9103-0841-9630-92B19E7AD72A}"/>
              </a:ext>
            </a:extLst>
          </p:cNvPr>
          <p:cNvSpPr>
            <a:spLocks noGrp="1"/>
          </p:cNvSpPr>
          <p:nvPr>
            <p:ph type="body" sz="quarter" idx="19" hasCustomPrompt="1"/>
          </p:nvPr>
        </p:nvSpPr>
        <p:spPr>
          <a:xfrm>
            <a:off x="3745707" y="3008244"/>
            <a:ext cx="4698207" cy="317340"/>
          </a:xfrm>
          <a:prstGeom prst="rect">
            <a:avLst/>
          </a:prstGeom>
        </p:spPr>
        <p:txBody>
          <a:bodyPr anchor="b"/>
          <a:lstStyle>
            <a:lvl1pPr marL="0" indent="0" algn="l">
              <a:buNone/>
              <a:defRPr sz="1600" b="0" i="0" cap="all" spc="200" baseline="0">
                <a:solidFill>
                  <a:srgbClr val="000000"/>
                </a:solidFill>
              </a:defRPr>
            </a:lvl1pPr>
          </a:lstStyle>
          <a:p>
            <a:pPr lvl="0"/>
            <a:r>
              <a:rPr lang="en-US"/>
              <a:t>Subheader if it is appropriate</a:t>
            </a:r>
          </a:p>
        </p:txBody>
      </p:sp>
      <p:pic>
        <p:nvPicPr>
          <p:cNvPr id="10" name="Picture 9">
            <a:extLst>
              <a:ext uri="{FF2B5EF4-FFF2-40B4-BE49-F238E27FC236}">
                <a16:creationId xmlns:a16="http://schemas.microsoft.com/office/drawing/2014/main" id="{DF6CD286-4C67-4861-8B79-407B4EE028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Tree>
    <p:extLst>
      <p:ext uri="{BB962C8B-B14F-4D97-AF65-F5344CB8AC3E}">
        <p14:creationId xmlns:p14="http://schemas.microsoft.com/office/powerpoint/2010/main" val="21918105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Medium Photo - Top">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64C65C8-4F87-D84D-A743-BA158FEBF95B}"/>
              </a:ext>
            </a:extLst>
          </p:cNvPr>
          <p:cNvSpPr>
            <a:spLocks noGrp="1"/>
          </p:cNvSpPr>
          <p:nvPr>
            <p:ph type="body" sz="quarter" idx="12" hasCustomPrompt="1"/>
          </p:nvPr>
        </p:nvSpPr>
        <p:spPr>
          <a:xfrm>
            <a:off x="1404550" y="2388990"/>
            <a:ext cx="9382900" cy="765467"/>
          </a:xfrm>
          <a:prstGeom prst="rect">
            <a:avLst/>
          </a:prstGeom>
        </p:spPr>
        <p:txBody>
          <a:bodyPr anchor="ctr"/>
          <a:lstStyle>
            <a:lvl1pPr marL="0" indent="0" algn="ctr">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4" name="Text Placeholder 21">
            <a:extLst>
              <a:ext uri="{FF2B5EF4-FFF2-40B4-BE49-F238E27FC236}">
                <a16:creationId xmlns:a16="http://schemas.microsoft.com/office/drawing/2014/main" id="{4A7F7E03-AD8F-C14A-A4A1-73C831020E54}"/>
              </a:ext>
            </a:extLst>
          </p:cNvPr>
          <p:cNvSpPr>
            <a:spLocks noGrp="1"/>
          </p:cNvSpPr>
          <p:nvPr>
            <p:ph type="body" sz="quarter" idx="15" hasCustomPrompt="1"/>
          </p:nvPr>
        </p:nvSpPr>
        <p:spPr>
          <a:xfrm>
            <a:off x="1404154" y="3149504"/>
            <a:ext cx="9382900" cy="2378459"/>
          </a:xfrm>
          <a:prstGeom prst="rect">
            <a:avLst/>
          </a:prstGeom>
        </p:spPr>
        <p:txBody>
          <a:bodyPr/>
          <a:lstStyle>
            <a:lvl1pPr marL="0" indent="0" algn="ctr">
              <a:lnSpc>
                <a:spcPct val="120000"/>
              </a:lnSpc>
              <a:spcBef>
                <a:spcPts val="300"/>
              </a:spcBef>
              <a:spcAft>
                <a:spcPts val="600"/>
              </a:spcAft>
              <a:buNone/>
              <a:defRPr sz="1800">
                <a:solidFill>
                  <a:srgbClr val="000000"/>
                </a:solidFill>
              </a:defRPr>
            </a:lvl1pPr>
          </a:lstStyle>
          <a:p>
            <a:pPr lvl="0"/>
            <a:r>
              <a:rPr lang="en-US"/>
              <a:t>&lt;Insert text&gt;</a:t>
            </a:r>
          </a:p>
        </p:txBody>
      </p:sp>
      <p:sp>
        <p:nvSpPr>
          <p:cNvPr id="7" name="Picture Placeholder 6">
            <a:extLst>
              <a:ext uri="{FF2B5EF4-FFF2-40B4-BE49-F238E27FC236}">
                <a16:creationId xmlns:a16="http://schemas.microsoft.com/office/drawing/2014/main" id="{3266A48E-575B-FD42-82AC-52D3F2E606C6}"/>
              </a:ext>
            </a:extLst>
          </p:cNvPr>
          <p:cNvSpPr>
            <a:spLocks noGrp="1"/>
          </p:cNvSpPr>
          <p:nvPr>
            <p:ph type="pic" sz="quarter" idx="18" hasCustomPrompt="1"/>
          </p:nvPr>
        </p:nvSpPr>
        <p:spPr>
          <a:xfrm>
            <a:off x="0" y="-1"/>
            <a:ext cx="12192000" cy="1538349"/>
          </a:xfrm>
          <a:prstGeom prst="rect">
            <a:avLst/>
          </a:prstGeom>
        </p:spPr>
        <p:txBody>
          <a:bodyPr/>
          <a:lstStyle>
            <a:lvl1pPr marL="0" indent="0" algn="ctr">
              <a:buNone/>
              <a:defRPr sz="2400">
                <a:solidFill>
                  <a:srgbClr val="000000"/>
                </a:solidFill>
              </a:defRPr>
            </a:lvl1pPr>
          </a:lstStyle>
          <a:p>
            <a:r>
              <a:rPr lang="en-US"/>
              <a:t>&lt;Insert Picture&gt;</a:t>
            </a:r>
          </a:p>
        </p:txBody>
      </p:sp>
      <p:sp>
        <p:nvSpPr>
          <p:cNvPr id="9" name="Text Placeholder 11">
            <a:extLst>
              <a:ext uri="{FF2B5EF4-FFF2-40B4-BE49-F238E27FC236}">
                <a16:creationId xmlns:a16="http://schemas.microsoft.com/office/drawing/2014/main" id="{D3248A42-9103-0841-9630-92B19E7AD72A}"/>
              </a:ext>
            </a:extLst>
          </p:cNvPr>
          <p:cNvSpPr>
            <a:spLocks noGrp="1"/>
          </p:cNvSpPr>
          <p:nvPr>
            <p:ph type="body" sz="quarter" idx="19" hasCustomPrompt="1"/>
          </p:nvPr>
        </p:nvSpPr>
        <p:spPr>
          <a:xfrm>
            <a:off x="3745707" y="2071650"/>
            <a:ext cx="4698207" cy="317340"/>
          </a:xfrm>
          <a:prstGeom prst="rect">
            <a:avLst/>
          </a:prstGeom>
        </p:spPr>
        <p:txBody>
          <a:bodyPr anchor="b"/>
          <a:lstStyle>
            <a:lvl1pPr marL="0" indent="0" algn="l">
              <a:buNone/>
              <a:defRPr sz="1600" b="0" i="0" cap="all" spc="200" baseline="0">
                <a:solidFill>
                  <a:srgbClr val="000000"/>
                </a:solidFill>
              </a:defRPr>
            </a:lvl1pPr>
          </a:lstStyle>
          <a:p>
            <a:pPr lvl="0"/>
            <a:r>
              <a:rPr lang="en-US"/>
              <a:t>Subheader if it is appropriate</a:t>
            </a:r>
          </a:p>
        </p:txBody>
      </p:sp>
      <p:pic>
        <p:nvPicPr>
          <p:cNvPr id="10" name="Picture 9">
            <a:extLst>
              <a:ext uri="{FF2B5EF4-FFF2-40B4-BE49-F238E27FC236}">
                <a16:creationId xmlns:a16="http://schemas.microsoft.com/office/drawing/2014/main" id="{DF6CD286-4C67-4861-8B79-407B4EE028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Tree>
    <p:extLst>
      <p:ext uri="{BB962C8B-B14F-4D97-AF65-F5344CB8AC3E}">
        <p14:creationId xmlns:p14="http://schemas.microsoft.com/office/powerpoint/2010/main" val="2498142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arge Photo - Bottom">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64C65C8-4F87-D84D-A743-BA158FEBF95B}"/>
              </a:ext>
            </a:extLst>
          </p:cNvPr>
          <p:cNvSpPr>
            <a:spLocks noGrp="1"/>
          </p:cNvSpPr>
          <p:nvPr>
            <p:ph type="body" sz="quarter" idx="12" hasCustomPrompt="1"/>
          </p:nvPr>
        </p:nvSpPr>
        <p:spPr>
          <a:xfrm>
            <a:off x="1404550" y="913144"/>
            <a:ext cx="9382900" cy="702304"/>
          </a:xfrm>
          <a:prstGeom prst="rect">
            <a:avLst/>
          </a:prstGeom>
        </p:spPr>
        <p:txBody>
          <a:bodyPr anchor="ctr"/>
          <a:lstStyle>
            <a:lvl1pPr marL="0" indent="0" algn="ctr">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4" name="Text Placeholder 21">
            <a:extLst>
              <a:ext uri="{FF2B5EF4-FFF2-40B4-BE49-F238E27FC236}">
                <a16:creationId xmlns:a16="http://schemas.microsoft.com/office/drawing/2014/main" id="{4A7F7E03-AD8F-C14A-A4A1-73C831020E54}"/>
              </a:ext>
            </a:extLst>
          </p:cNvPr>
          <p:cNvSpPr>
            <a:spLocks noGrp="1"/>
          </p:cNvSpPr>
          <p:nvPr>
            <p:ph type="body" sz="quarter" idx="15"/>
          </p:nvPr>
        </p:nvSpPr>
        <p:spPr>
          <a:xfrm>
            <a:off x="1404550" y="1620982"/>
            <a:ext cx="9382900" cy="2397671"/>
          </a:xfrm>
          <a:prstGeom prst="rect">
            <a:avLst/>
          </a:prstGeom>
        </p:spPr>
        <p:txBody>
          <a:bodyPr/>
          <a:lstStyle>
            <a:lvl1pPr marL="0" indent="0" algn="ctr">
              <a:lnSpc>
                <a:spcPct val="120000"/>
              </a:lnSpc>
              <a:spcBef>
                <a:spcPts val="300"/>
              </a:spcBef>
              <a:spcAft>
                <a:spcPts val="600"/>
              </a:spcAft>
              <a:buNone/>
              <a:defRPr sz="1800">
                <a:solidFill>
                  <a:srgbClr val="000000"/>
                </a:solidFill>
              </a:defRPr>
            </a:lvl1pPr>
          </a:lstStyle>
          <a:p>
            <a:pPr lvl="0"/>
            <a:endParaRPr lang="en-US"/>
          </a:p>
        </p:txBody>
      </p:sp>
      <p:sp>
        <p:nvSpPr>
          <p:cNvPr id="7" name="Picture Placeholder 6">
            <a:extLst>
              <a:ext uri="{FF2B5EF4-FFF2-40B4-BE49-F238E27FC236}">
                <a16:creationId xmlns:a16="http://schemas.microsoft.com/office/drawing/2014/main" id="{3266A48E-575B-FD42-82AC-52D3F2E606C6}"/>
              </a:ext>
            </a:extLst>
          </p:cNvPr>
          <p:cNvSpPr>
            <a:spLocks noGrp="1"/>
          </p:cNvSpPr>
          <p:nvPr>
            <p:ph type="pic" sz="quarter" idx="18" hasCustomPrompt="1"/>
          </p:nvPr>
        </p:nvSpPr>
        <p:spPr>
          <a:xfrm>
            <a:off x="0" y="4375510"/>
            <a:ext cx="12192000" cy="2482490"/>
          </a:xfrm>
          <a:prstGeom prst="rect">
            <a:avLst/>
          </a:prstGeom>
        </p:spPr>
        <p:txBody>
          <a:bodyPr/>
          <a:lstStyle>
            <a:lvl1pPr marL="0" indent="0" algn="ctr">
              <a:buNone/>
              <a:defRPr sz="2400">
                <a:solidFill>
                  <a:srgbClr val="000000"/>
                </a:solidFill>
              </a:defRPr>
            </a:lvl1pPr>
          </a:lstStyle>
          <a:p>
            <a:r>
              <a:rPr lang="en-US"/>
              <a:t>&lt;Insert Picture&gt;</a:t>
            </a:r>
          </a:p>
        </p:txBody>
      </p:sp>
      <p:sp>
        <p:nvSpPr>
          <p:cNvPr id="9" name="Text Placeholder 11">
            <a:extLst>
              <a:ext uri="{FF2B5EF4-FFF2-40B4-BE49-F238E27FC236}">
                <a16:creationId xmlns:a16="http://schemas.microsoft.com/office/drawing/2014/main" id="{7D0DFACD-A69E-C043-BCE4-3C70DE4A0F9B}"/>
              </a:ext>
            </a:extLst>
          </p:cNvPr>
          <p:cNvSpPr>
            <a:spLocks noGrp="1"/>
          </p:cNvSpPr>
          <p:nvPr>
            <p:ph type="body" sz="quarter" idx="19" hasCustomPrompt="1"/>
          </p:nvPr>
        </p:nvSpPr>
        <p:spPr>
          <a:xfrm>
            <a:off x="1402568" y="609113"/>
            <a:ext cx="9384090" cy="251377"/>
          </a:xfrm>
          <a:prstGeom prst="rect">
            <a:avLst/>
          </a:prstGeom>
        </p:spPr>
        <p:txBody>
          <a:bodyPr anchor="b"/>
          <a:lstStyle>
            <a:lvl1pPr marL="0" indent="0" algn="ctr">
              <a:buNone/>
              <a:defRPr sz="1600" b="0" i="0" cap="all" spc="200" baseline="0">
                <a:solidFill>
                  <a:srgbClr val="000000"/>
                </a:solidFill>
              </a:defRPr>
            </a:lvl1pPr>
          </a:lstStyle>
          <a:p>
            <a:pPr lvl="0"/>
            <a:r>
              <a:rPr lang="en-US"/>
              <a:t>&lt;</a:t>
            </a:r>
            <a:r>
              <a:rPr lang="en-US" err="1"/>
              <a:t>Subheader</a:t>
            </a:r>
            <a:r>
              <a:rPr lang="en-US"/>
              <a:t> if it is appropriate&gt;</a:t>
            </a:r>
          </a:p>
        </p:txBody>
      </p:sp>
    </p:spTree>
    <p:extLst>
      <p:ext uri="{BB962C8B-B14F-4D97-AF65-F5344CB8AC3E}">
        <p14:creationId xmlns:p14="http://schemas.microsoft.com/office/powerpoint/2010/main" val="21886641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arge Photo - Round Righ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29A6C0A8-AD47-0241-B1D7-7D08101B97B8}"/>
              </a:ext>
            </a:extLst>
          </p:cNvPr>
          <p:cNvSpPr>
            <a:spLocks noGrp="1"/>
          </p:cNvSpPr>
          <p:nvPr>
            <p:ph type="body" sz="quarter" idx="12" hasCustomPrompt="1"/>
          </p:nvPr>
        </p:nvSpPr>
        <p:spPr>
          <a:xfrm>
            <a:off x="699292" y="999267"/>
            <a:ext cx="4349787" cy="874858"/>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4" name="Text Placeholder 21">
            <a:extLst>
              <a:ext uri="{FF2B5EF4-FFF2-40B4-BE49-F238E27FC236}">
                <a16:creationId xmlns:a16="http://schemas.microsoft.com/office/drawing/2014/main" id="{02D6E100-9148-9644-9507-F4F6A6E2679A}"/>
              </a:ext>
            </a:extLst>
          </p:cNvPr>
          <p:cNvSpPr>
            <a:spLocks noGrp="1"/>
          </p:cNvSpPr>
          <p:nvPr>
            <p:ph type="body" sz="quarter" idx="15"/>
          </p:nvPr>
        </p:nvSpPr>
        <p:spPr>
          <a:xfrm>
            <a:off x="698500" y="1884025"/>
            <a:ext cx="5164417" cy="3792875"/>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11" name="Text Placeholder 11">
            <a:extLst>
              <a:ext uri="{FF2B5EF4-FFF2-40B4-BE49-F238E27FC236}">
                <a16:creationId xmlns:a16="http://schemas.microsoft.com/office/drawing/2014/main" id="{227879A9-DCEB-4F46-B703-95001A4A2A0B}"/>
              </a:ext>
            </a:extLst>
          </p:cNvPr>
          <p:cNvSpPr>
            <a:spLocks noGrp="1"/>
          </p:cNvSpPr>
          <p:nvPr>
            <p:ph type="body" sz="quarter" idx="30" hasCustomPrompt="1"/>
          </p:nvPr>
        </p:nvSpPr>
        <p:spPr>
          <a:xfrm>
            <a:off x="697706" y="659819"/>
            <a:ext cx="4350522" cy="275947"/>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2" name="Picture 11">
            <a:extLst>
              <a:ext uri="{FF2B5EF4-FFF2-40B4-BE49-F238E27FC236}">
                <a16:creationId xmlns:a16="http://schemas.microsoft.com/office/drawing/2014/main" id="{CF179497-5216-451F-8218-38F0186496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006" y="5792336"/>
            <a:ext cx="661736" cy="707486"/>
          </a:xfrm>
          <a:prstGeom prst="rect">
            <a:avLst/>
          </a:prstGeom>
        </p:spPr>
      </p:pic>
      <p:sp>
        <p:nvSpPr>
          <p:cNvPr id="28" name="Picture Placeholder 27">
            <a:extLst>
              <a:ext uri="{FF2B5EF4-FFF2-40B4-BE49-F238E27FC236}">
                <a16:creationId xmlns:a16="http://schemas.microsoft.com/office/drawing/2014/main" id="{F8458716-AA99-AA45-A12F-D081BD5A59D4}"/>
              </a:ext>
            </a:extLst>
          </p:cNvPr>
          <p:cNvSpPr>
            <a:spLocks noGrp="1"/>
          </p:cNvSpPr>
          <p:nvPr>
            <p:ph type="pic" sz="quarter" idx="25" hasCustomPrompt="1"/>
          </p:nvPr>
        </p:nvSpPr>
        <p:spPr>
          <a:xfrm>
            <a:off x="6507270" y="0"/>
            <a:ext cx="5684731" cy="6858001"/>
          </a:xfrm>
          <a:custGeom>
            <a:avLst/>
            <a:gdLst>
              <a:gd name="connsiteX0" fmla="*/ 1773943 w 5684731"/>
              <a:gd name="connsiteY0" fmla="*/ 0 h 6858001"/>
              <a:gd name="connsiteX1" fmla="*/ 5648798 w 5684731"/>
              <a:gd name="connsiteY1" fmla="*/ 0 h 6858001"/>
              <a:gd name="connsiteX2" fmla="*/ 5684731 w 5684731"/>
              <a:gd name="connsiteY2" fmla="*/ 21784 h 6858001"/>
              <a:gd name="connsiteX3" fmla="*/ 5684731 w 5684731"/>
              <a:gd name="connsiteY3" fmla="*/ 6287150 h 6858001"/>
              <a:gd name="connsiteX4" fmla="*/ 5480429 w 5684731"/>
              <a:gd name="connsiteY4" fmla="*/ 6411005 h 6858001"/>
              <a:gd name="connsiteX5" fmla="*/ 3711370 w 5684731"/>
              <a:gd name="connsiteY5" fmla="*/ 6858001 h 6858001"/>
              <a:gd name="connsiteX6" fmla="*/ 0 w 5684731"/>
              <a:gd name="connsiteY6" fmla="*/ 3154467 h 6858001"/>
              <a:gd name="connsiteX7" fmla="*/ 1636308 w 5684731"/>
              <a:gd name="connsiteY7" fmla="*/ 8343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4731" h="6858001">
                <a:moveTo>
                  <a:pt x="1773943" y="0"/>
                </a:moveTo>
                <a:lnTo>
                  <a:pt x="5648798" y="0"/>
                </a:lnTo>
                <a:lnTo>
                  <a:pt x="5684731" y="21784"/>
                </a:lnTo>
                <a:lnTo>
                  <a:pt x="5684731" y="6287150"/>
                </a:lnTo>
                <a:lnTo>
                  <a:pt x="5480429" y="6411005"/>
                </a:lnTo>
                <a:cubicBezTo>
                  <a:pt x="4954553" y="6696075"/>
                  <a:pt x="4351912" y="6858001"/>
                  <a:pt x="3711370" y="6858001"/>
                </a:cubicBezTo>
                <a:cubicBezTo>
                  <a:pt x="1661637" y="6858001"/>
                  <a:pt x="0" y="5199872"/>
                  <a:pt x="0" y="3154467"/>
                </a:cubicBezTo>
                <a:cubicBezTo>
                  <a:pt x="0" y="1876089"/>
                  <a:pt x="649077" y="748991"/>
                  <a:pt x="1636308" y="83439"/>
                </a:cubicBezTo>
                <a:close/>
              </a:path>
            </a:pathLst>
          </a:custGeom>
        </p:spPr>
        <p:txBody>
          <a:bodyPr wrap="square" anchor="ctr">
            <a:noAutofit/>
          </a:bodyP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Tree>
    <p:extLst>
      <p:ext uri="{BB962C8B-B14F-4D97-AF65-F5344CB8AC3E}">
        <p14:creationId xmlns:p14="http://schemas.microsoft.com/office/powerpoint/2010/main" val="2155353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arge Photo - Concave Righ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29A6C0A8-AD47-0241-B1D7-7D08101B97B8}"/>
              </a:ext>
            </a:extLst>
          </p:cNvPr>
          <p:cNvSpPr>
            <a:spLocks noGrp="1"/>
          </p:cNvSpPr>
          <p:nvPr>
            <p:ph type="body" sz="quarter" idx="12" hasCustomPrompt="1"/>
          </p:nvPr>
        </p:nvSpPr>
        <p:spPr>
          <a:xfrm>
            <a:off x="699292" y="999267"/>
            <a:ext cx="7030970" cy="874858"/>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11" name="Text Placeholder 11">
            <a:extLst>
              <a:ext uri="{FF2B5EF4-FFF2-40B4-BE49-F238E27FC236}">
                <a16:creationId xmlns:a16="http://schemas.microsoft.com/office/drawing/2014/main" id="{227879A9-DCEB-4F46-B703-95001A4A2A0B}"/>
              </a:ext>
            </a:extLst>
          </p:cNvPr>
          <p:cNvSpPr>
            <a:spLocks noGrp="1"/>
          </p:cNvSpPr>
          <p:nvPr>
            <p:ph type="body" sz="quarter" idx="30" hasCustomPrompt="1"/>
          </p:nvPr>
        </p:nvSpPr>
        <p:spPr>
          <a:xfrm>
            <a:off x="697705" y="659819"/>
            <a:ext cx="7032158" cy="275947"/>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2" name="Picture 11">
            <a:extLst>
              <a:ext uri="{FF2B5EF4-FFF2-40B4-BE49-F238E27FC236}">
                <a16:creationId xmlns:a16="http://schemas.microsoft.com/office/drawing/2014/main" id="{CF179497-5216-451F-8218-38F0186496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006" y="5792336"/>
            <a:ext cx="661736" cy="707486"/>
          </a:xfrm>
          <a:prstGeom prst="rect">
            <a:avLst/>
          </a:prstGeom>
        </p:spPr>
      </p:pic>
      <p:sp>
        <p:nvSpPr>
          <p:cNvPr id="13" name="Text Placeholder 21">
            <a:extLst>
              <a:ext uri="{FF2B5EF4-FFF2-40B4-BE49-F238E27FC236}">
                <a16:creationId xmlns:a16="http://schemas.microsoft.com/office/drawing/2014/main" id="{1878A7D2-7E90-D246-B598-70FA5A6E2C1B}"/>
              </a:ext>
            </a:extLst>
          </p:cNvPr>
          <p:cNvSpPr>
            <a:spLocks noGrp="1"/>
          </p:cNvSpPr>
          <p:nvPr>
            <p:ph type="body" sz="quarter" idx="31"/>
          </p:nvPr>
        </p:nvSpPr>
        <p:spPr>
          <a:xfrm>
            <a:off x="697706" y="1874125"/>
            <a:ext cx="7033130" cy="3792875"/>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9" name="Picture Placeholder 9">
            <a:extLst>
              <a:ext uri="{FF2B5EF4-FFF2-40B4-BE49-F238E27FC236}">
                <a16:creationId xmlns:a16="http://schemas.microsoft.com/office/drawing/2014/main" id="{CE1FEDA6-E611-3E4C-A787-EE537847AB2B}"/>
              </a:ext>
            </a:extLst>
          </p:cNvPr>
          <p:cNvSpPr>
            <a:spLocks noGrp="1"/>
          </p:cNvSpPr>
          <p:nvPr>
            <p:ph type="pic" sz="quarter" idx="10" hasCustomPrompt="1"/>
          </p:nvPr>
        </p:nvSpPr>
        <p:spPr>
          <a:xfrm>
            <a:off x="8306328" y="0"/>
            <a:ext cx="3885672" cy="6858000"/>
          </a:xfrm>
          <a:custGeom>
            <a:avLst/>
            <a:gdLst>
              <a:gd name="connsiteX0" fmla="*/ 0 w 3885672"/>
              <a:gd name="connsiteY0" fmla="*/ 0 h 6858000"/>
              <a:gd name="connsiteX1" fmla="*/ 3885672 w 3885672"/>
              <a:gd name="connsiteY1" fmla="*/ 0 h 6858000"/>
              <a:gd name="connsiteX2" fmla="*/ 3885672 w 3885672"/>
              <a:gd name="connsiteY2" fmla="*/ 6858000 h 6858000"/>
              <a:gd name="connsiteX3" fmla="*/ 0 w 3885672"/>
              <a:gd name="connsiteY3" fmla="*/ 6858000 h 6858000"/>
              <a:gd name="connsiteX4" fmla="*/ 103854 w 3885672"/>
              <a:gd name="connsiteY4" fmla="*/ 6655229 h 6858000"/>
              <a:gd name="connsiteX5" fmla="*/ 837673 w 3885672"/>
              <a:gd name="connsiteY5" fmla="*/ 3429000 h 6858000"/>
              <a:gd name="connsiteX6" fmla="*/ 103854 w 3885672"/>
              <a:gd name="connsiteY6" fmla="*/ 2027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5672" h="6858000">
                <a:moveTo>
                  <a:pt x="0" y="0"/>
                </a:moveTo>
                <a:lnTo>
                  <a:pt x="3885672" y="0"/>
                </a:lnTo>
                <a:lnTo>
                  <a:pt x="3885672" y="6858000"/>
                </a:lnTo>
                <a:lnTo>
                  <a:pt x="0" y="6858000"/>
                </a:lnTo>
                <a:lnTo>
                  <a:pt x="103854" y="6655229"/>
                </a:lnTo>
                <a:cubicBezTo>
                  <a:pt x="574130" y="5679246"/>
                  <a:pt x="837673" y="4584900"/>
                  <a:pt x="837673" y="3429000"/>
                </a:cubicBezTo>
                <a:cubicBezTo>
                  <a:pt x="837673" y="2273100"/>
                  <a:pt x="574130" y="1178754"/>
                  <a:pt x="103854" y="202772"/>
                </a:cubicBezTo>
                <a:close/>
              </a:path>
            </a:pathLst>
          </a:custGeom>
          <a:noFill/>
        </p:spPr>
        <p:txBody>
          <a:bodyPr wrap="square">
            <a:noAutofit/>
          </a:bodyPr>
          <a:lstStyle>
            <a:lvl1pPr marL="0" indent="0">
              <a:buNone/>
              <a:defRPr>
                <a:solidFill>
                  <a:srgbClr val="000000"/>
                </a:solidFill>
              </a:defRPr>
            </a:lvl1pPr>
          </a:lstStyle>
          <a:p>
            <a:r>
              <a:rPr lang="en-US"/>
              <a:t> </a:t>
            </a:r>
          </a:p>
        </p:txBody>
      </p:sp>
    </p:spTree>
    <p:extLst>
      <p:ext uri="{BB962C8B-B14F-4D97-AF65-F5344CB8AC3E}">
        <p14:creationId xmlns:p14="http://schemas.microsoft.com/office/powerpoint/2010/main" val="29681738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uo Photo -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83CB26-8886-0A4D-B551-E77371849891}"/>
              </a:ext>
            </a:extLst>
          </p:cNvPr>
          <p:cNvSpPr>
            <a:spLocks noGrp="1"/>
          </p:cNvSpPr>
          <p:nvPr>
            <p:ph type="pic" sz="quarter" idx="10" hasCustomPrompt="1"/>
          </p:nvPr>
        </p:nvSpPr>
        <p:spPr>
          <a:xfrm>
            <a:off x="-1" y="0"/>
            <a:ext cx="3225731" cy="6858000"/>
          </a:xfrm>
          <a:prstGeom prst="rect">
            <a:avLst/>
          </a:prstGeom>
        </p:spPr>
        <p:txBody>
          <a:bodyPr/>
          <a:lstStyle>
            <a:lvl1pPr marL="0" indent="0" algn="ctr">
              <a:buNone/>
              <a:defRPr sz="2000">
                <a:solidFill>
                  <a:srgbClr val="000000"/>
                </a:solidFill>
              </a:defRPr>
            </a:lvl1pPr>
          </a:lstStyle>
          <a:p>
            <a:r>
              <a:rPr lang="en-US"/>
              <a:t>&lt;Insert Picture&gt;</a:t>
            </a:r>
          </a:p>
        </p:txBody>
      </p:sp>
      <p:sp>
        <p:nvSpPr>
          <p:cNvPr id="4" name="Picture Placeholder 2">
            <a:extLst>
              <a:ext uri="{FF2B5EF4-FFF2-40B4-BE49-F238E27FC236}">
                <a16:creationId xmlns:a16="http://schemas.microsoft.com/office/drawing/2014/main" id="{9B7C6C04-B569-944B-B8AC-5CF5296470EA}"/>
              </a:ext>
            </a:extLst>
          </p:cNvPr>
          <p:cNvSpPr>
            <a:spLocks noGrp="1"/>
          </p:cNvSpPr>
          <p:nvPr>
            <p:ph type="pic" sz="quarter" idx="11" hasCustomPrompt="1"/>
          </p:nvPr>
        </p:nvSpPr>
        <p:spPr>
          <a:xfrm>
            <a:off x="3387105" y="0"/>
            <a:ext cx="3225731" cy="6858000"/>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 typeface="Arial"/>
              <a:buNone/>
              <a:tabLst/>
              <a:defRPr sz="2000">
                <a:solidFill>
                  <a:srgbClr val="000000"/>
                </a:solidFill>
              </a:defRPr>
            </a:lvl1pPr>
          </a:lstStyle>
          <a:p>
            <a:pPr marL="0" marR="0" lvl="0" indent="0" algn="ctr" defTabSz="914377" rtl="0" eaLnBrk="1" fontAlgn="auto" latinLnBrk="0" hangingPunct="1">
              <a:lnSpc>
                <a:spcPct val="90000"/>
              </a:lnSpc>
              <a:spcBef>
                <a:spcPts val="1000"/>
              </a:spcBef>
              <a:spcAft>
                <a:spcPts val="0"/>
              </a:spcAft>
              <a:buClrTx/>
              <a:buSzTx/>
              <a:buFont typeface="Arial"/>
              <a:buNone/>
              <a:tabLst/>
              <a:defRPr/>
            </a:pPr>
            <a:r>
              <a:rPr lang="en-US"/>
              <a:t>&lt;Insert Picture&gt;</a:t>
            </a:r>
          </a:p>
        </p:txBody>
      </p:sp>
      <p:sp>
        <p:nvSpPr>
          <p:cNvPr id="5" name="Text Placeholder 15">
            <a:extLst>
              <a:ext uri="{FF2B5EF4-FFF2-40B4-BE49-F238E27FC236}">
                <a16:creationId xmlns:a16="http://schemas.microsoft.com/office/drawing/2014/main" id="{16B9B9F6-E8E4-DD45-8A86-207A756FAB30}"/>
              </a:ext>
            </a:extLst>
          </p:cNvPr>
          <p:cNvSpPr>
            <a:spLocks noGrp="1"/>
          </p:cNvSpPr>
          <p:nvPr>
            <p:ph type="body" sz="quarter" idx="12" hasCustomPrompt="1"/>
          </p:nvPr>
        </p:nvSpPr>
        <p:spPr>
          <a:xfrm>
            <a:off x="7073587" y="999267"/>
            <a:ext cx="4549361" cy="874858"/>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6" name="Text Placeholder 21">
            <a:extLst>
              <a:ext uri="{FF2B5EF4-FFF2-40B4-BE49-F238E27FC236}">
                <a16:creationId xmlns:a16="http://schemas.microsoft.com/office/drawing/2014/main" id="{A79C42FF-BB56-A04E-A88B-8E5FA1D8F468}"/>
              </a:ext>
            </a:extLst>
          </p:cNvPr>
          <p:cNvSpPr>
            <a:spLocks noGrp="1"/>
          </p:cNvSpPr>
          <p:nvPr>
            <p:ph type="body" sz="quarter" idx="15"/>
          </p:nvPr>
        </p:nvSpPr>
        <p:spPr>
          <a:xfrm>
            <a:off x="7072796" y="1874125"/>
            <a:ext cx="4549360" cy="3642263"/>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10" name="Text Placeholder 11">
            <a:extLst>
              <a:ext uri="{FF2B5EF4-FFF2-40B4-BE49-F238E27FC236}">
                <a16:creationId xmlns:a16="http://schemas.microsoft.com/office/drawing/2014/main" id="{42EDB562-9263-A048-96FB-922FA0E2EF03}"/>
              </a:ext>
            </a:extLst>
          </p:cNvPr>
          <p:cNvSpPr>
            <a:spLocks noGrp="1"/>
          </p:cNvSpPr>
          <p:nvPr>
            <p:ph type="body" sz="quarter" idx="19" hasCustomPrompt="1"/>
          </p:nvPr>
        </p:nvSpPr>
        <p:spPr>
          <a:xfrm>
            <a:off x="7072002" y="723317"/>
            <a:ext cx="4550130" cy="275949"/>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1" name="Picture 10">
            <a:extLst>
              <a:ext uri="{FF2B5EF4-FFF2-40B4-BE49-F238E27FC236}">
                <a16:creationId xmlns:a16="http://schemas.microsoft.com/office/drawing/2014/main" id="{1DEFFBF4-5F8A-4A8D-8B7B-CBF19189BE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Tree>
    <p:extLst>
      <p:ext uri="{BB962C8B-B14F-4D97-AF65-F5344CB8AC3E}">
        <p14:creationId xmlns:p14="http://schemas.microsoft.com/office/powerpoint/2010/main" val="2547510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uo Medium Photo -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83CB26-8886-0A4D-B551-E77371849891}"/>
              </a:ext>
            </a:extLst>
          </p:cNvPr>
          <p:cNvSpPr>
            <a:spLocks noGrp="1"/>
          </p:cNvSpPr>
          <p:nvPr>
            <p:ph type="pic" sz="quarter" idx="10" hasCustomPrompt="1"/>
          </p:nvPr>
        </p:nvSpPr>
        <p:spPr>
          <a:xfrm>
            <a:off x="-1" y="0"/>
            <a:ext cx="1866213" cy="6858000"/>
          </a:xfrm>
          <a:prstGeom prst="rect">
            <a:avLst/>
          </a:prstGeom>
        </p:spPr>
        <p:txBody>
          <a:bodyPr/>
          <a:lstStyle>
            <a:lvl1pPr marL="0" indent="0" algn="ctr">
              <a:buNone/>
              <a:defRPr sz="2000">
                <a:solidFill>
                  <a:srgbClr val="000000"/>
                </a:solidFill>
              </a:defRPr>
            </a:lvl1pPr>
          </a:lstStyle>
          <a:p>
            <a:r>
              <a:rPr lang="en-US"/>
              <a:t>&lt;Insert Picture&gt;</a:t>
            </a:r>
          </a:p>
        </p:txBody>
      </p:sp>
      <p:sp>
        <p:nvSpPr>
          <p:cNvPr id="4" name="Picture Placeholder 2">
            <a:extLst>
              <a:ext uri="{FF2B5EF4-FFF2-40B4-BE49-F238E27FC236}">
                <a16:creationId xmlns:a16="http://schemas.microsoft.com/office/drawing/2014/main" id="{9B7C6C04-B569-944B-B8AC-5CF5296470EA}"/>
              </a:ext>
            </a:extLst>
          </p:cNvPr>
          <p:cNvSpPr>
            <a:spLocks noGrp="1"/>
          </p:cNvSpPr>
          <p:nvPr>
            <p:ph type="pic" sz="quarter" idx="11" hasCustomPrompt="1"/>
          </p:nvPr>
        </p:nvSpPr>
        <p:spPr>
          <a:xfrm>
            <a:off x="2060329" y="0"/>
            <a:ext cx="1866213" cy="6858000"/>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 typeface="Arial"/>
              <a:buNone/>
              <a:tabLst/>
              <a:defRPr sz="2000">
                <a:solidFill>
                  <a:srgbClr val="000000"/>
                </a:solidFill>
              </a:defRPr>
            </a:lvl1pPr>
          </a:lstStyle>
          <a:p>
            <a:pPr marL="0" marR="0" lvl="0" indent="0" algn="ctr" defTabSz="914377" rtl="0" eaLnBrk="1" fontAlgn="auto" latinLnBrk="0" hangingPunct="1">
              <a:lnSpc>
                <a:spcPct val="90000"/>
              </a:lnSpc>
              <a:spcBef>
                <a:spcPts val="1000"/>
              </a:spcBef>
              <a:spcAft>
                <a:spcPts val="0"/>
              </a:spcAft>
              <a:buClrTx/>
              <a:buSzTx/>
              <a:buFont typeface="Arial"/>
              <a:buNone/>
              <a:tabLst/>
              <a:defRPr/>
            </a:pPr>
            <a:r>
              <a:rPr lang="en-US"/>
              <a:t>&lt;Insert Picture&gt;</a:t>
            </a:r>
          </a:p>
        </p:txBody>
      </p:sp>
      <p:sp>
        <p:nvSpPr>
          <p:cNvPr id="5" name="Text Placeholder 15">
            <a:extLst>
              <a:ext uri="{FF2B5EF4-FFF2-40B4-BE49-F238E27FC236}">
                <a16:creationId xmlns:a16="http://schemas.microsoft.com/office/drawing/2014/main" id="{16B9B9F6-E8E4-DD45-8A86-207A756FAB30}"/>
              </a:ext>
            </a:extLst>
          </p:cNvPr>
          <p:cNvSpPr>
            <a:spLocks noGrp="1"/>
          </p:cNvSpPr>
          <p:nvPr>
            <p:ph type="body" sz="quarter" idx="12" hasCustomPrompt="1"/>
          </p:nvPr>
        </p:nvSpPr>
        <p:spPr>
          <a:xfrm>
            <a:off x="4608649" y="999267"/>
            <a:ext cx="7014299" cy="874858"/>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6" name="Text Placeholder 21">
            <a:extLst>
              <a:ext uri="{FF2B5EF4-FFF2-40B4-BE49-F238E27FC236}">
                <a16:creationId xmlns:a16="http://schemas.microsoft.com/office/drawing/2014/main" id="{A79C42FF-BB56-A04E-A88B-8E5FA1D8F468}"/>
              </a:ext>
            </a:extLst>
          </p:cNvPr>
          <p:cNvSpPr>
            <a:spLocks noGrp="1"/>
          </p:cNvSpPr>
          <p:nvPr>
            <p:ph type="body" sz="quarter" idx="15"/>
          </p:nvPr>
        </p:nvSpPr>
        <p:spPr>
          <a:xfrm>
            <a:off x="4607859" y="1874125"/>
            <a:ext cx="7014297" cy="3642263"/>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10" name="Text Placeholder 11">
            <a:extLst>
              <a:ext uri="{FF2B5EF4-FFF2-40B4-BE49-F238E27FC236}">
                <a16:creationId xmlns:a16="http://schemas.microsoft.com/office/drawing/2014/main" id="{42EDB562-9263-A048-96FB-922FA0E2EF03}"/>
              </a:ext>
            </a:extLst>
          </p:cNvPr>
          <p:cNvSpPr>
            <a:spLocks noGrp="1"/>
          </p:cNvSpPr>
          <p:nvPr>
            <p:ph type="body" sz="quarter" idx="19" hasCustomPrompt="1"/>
          </p:nvPr>
        </p:nvSpPr>
        <p:spPr>
          <a:xfrm>
            <a:off x="4606648" y="723317"/>
            <a:ext cx="7015484" cy="275949"/>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1" name="Picture 10">
            <a:extLst>
              <a:ext uri="{FF2B5EF4-FFF2-40B4-BE49-F238E27FC236}">
                <a16:creationId xmlns:a16="http://schemas.microsoft.com/office/drawing/2014/main" id="{1DEFFBF4-5F8A-4A8D-8B7B-CBF19189BE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Tree>
    <p:extLst>
      <p:ext uri="{BB962C8B-B14F-4D97-AF65-F5344CB8AC3E}">
        <p14:creationId xmlns:p14="http://schemas.microsoft.com/office/powerpoint/2010/main" val="1736918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uo Photo -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83CB26-8886-0A4D-B551-E77371849891}"/>
              </a:ext>
            </a:extLst>
          </p:cNvPr>
          <p:cNvSpPr>
            <a:spLocks noGrp="1"/>
          </p:cNvSpPr>
          <p:nvPr>
            <p:ph type="pic" sz="quarter" idx="10" hasCustomPrompt="1"/>
          </p:nvPr>
        </p:nvSpPr>
        <p:spPr>
          <a:xfrm>
            <a:off x="5579163" y="0"/>
            <a:ext cx="3225731" cy="6858000"/>
          </a:xfrm>
          <a:prstGeom prst="rect">
            <a:avLst/>
          </a:prstGeom>
        </p:spPr>
        <p:txBody>
          <a:bodyPr/>
          <a:lstStyle>
            <a:lvl1pPr marL="0" indent="0" algn="ctr">
              <a:buNone/>
              <a:defRPr sz="2000">
                <a:solidFill>
                  <a:srgbClr val="000000"/>
                </a:solidFill>
              </a:defRPr>
            </a:lvl1pPr>
          </a:lstStyle>
          <a:p>
            <a:r>
              <a:rPr lang="en-US"/>
              <a:t>&lt;Insert Picture&gt;</a:t>
            </a:r>
          </a:p>
        </p:txBody>
      </p:sp>
      <p:sp>
        <p:nvSpPr>
          <p:cNvPr id="4" name="Picture Placeholder 2">
            <a:extLst>
              <a:ext uri="{FF2B5EF4-FFF2-40B4-BE49-F238E27FC236}">
                <a16:creationId xmlns:a16="http://schemas.microsoft.com/office/drawing/2014/main" id="{9B7C6C04-B569-944B-B8AC-5CF5296470EA}"/>
              </a:ext>
            </a:extLst>
          </p:cNvPr>
          <p:cNvSpPr>
            <a:spLocks noGrp="1"/>
          </p:cNvSpPr>
          <p:nvPr>
            <p:ph type="pic" sz="quarter" idx="11" hasCustomPrompt="1"/>
          </p:nvPr>
        </p:nvSpPr>
        <p:spPr>
          <a:xfrm>
            <a:off x="8966269" y="0"/>
            <a:ext cx="3225731" cy="6858000"/>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 typeface="Arial"/>
              <a:buNone/>
              <a:tabLst/>
              <a:defRPr sz="2000">
                <a:solidFill>
                  <a:srgbClr val="000000"/>
                </a:solidFill>
              </a:defRPr>
            </a:lvl1pPr>
          </a:lstStyle>
          <a:p>
            <a:pPr marL="0" marR="0" lvl="0" indent="0" algn="ctr" defTabSz="914377" rtl="0" eaLnBrk="1" fontAlgn="auto" latinLnBrk="0" hangingPunct="1">
              <a:lnSpc>
                <a:spcPct val="90000"/>
              </a:lnSpc>
              <a:spcBef>
                <a:spcPts val="1000"/>
              </a:spcBef>
              <a:spcAft>
                <a:spcPts val="0"/>
              </a:spcAft>
              <a:buClrTx/>
              <a:buSzTx/>
              <a:buFont typeface="Arial"/>
              <a:buNone/>
              <a:tabLst/>
              <a:defRPr/>
            </a:pPr>
            <a:r>
              <a:rPr lang="en-US"/>
              <a:t>&lt;Insert Picture&gt;</a:t>
            </a:r>
          </a:p>
        </p:txBody>
      </p:sp>
      <p:sp>
        <p:nvSpPr>
          <p:cNvPr id="5" name="Text Placeholder 15">
            <a:extLst>
              <a:ext uri="{FF2B5EF4-FFF2-40B4-BE49-F238E27FC236}">
                <a16:creationId xmlns:a16="http://schemas.microsoft.com/office/drawing/2014/main" id="{16B9B9F6-E8E4-DD45-8A86-207A756FAB30}"/>
              </a:ext>
            </a:extLst>
          </p:cNvPr>
          <p:cNvSpPr>
            <a:spLocks noGrp="1"/>
          </p:cNvSpPr>
          <p:nvPr>
            <p:ph type="body" sz="quarter" idx="12" hasCustomPrompt="1"/>
          </p:nvPr>
        </p:nvSpPr>
        <p:spPr>
          <a:xfrm>
            <a:off x="573085" y="999267"/>
            <a:ext cx="4549361" cy="874858"/>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6" name="Text Placeholder 21">
            <a:extLst>
              <a:ext uri="{FF2B5EF4-FFF2-40B4-BE49-F238E27FC236}">
                <a16:creationId xmlns:a16="http://schemas.microsoft.com/office/drawing/2014/main" id="{A79C42FF-BB56-A04E-A88B-8E5FA1D8F468}"/>
              </a:ext>
            </a:extLst>
          </p:cNvPr>
          <p:cNvSpPr>
            <a:spLocks noGrp="1"/>
          </p:cNvSpPr>
          <p:nvPr>
            <p:ph type="body" sz="quarter" idx="15"/>
          </p:nvPr>
        </p:nvSpPr>
        <p:spPr>
          <a:xfrm>
            <a:off x="572294" y="1874125"/>
            <a:ext cx="4549360" cy="3642263"/>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10" name="Text Placeholder 11">
            <a:extLst>
              <a:ext uri="{FF2B5EF4-FFF2-40B4-BE49-F238E27FC236}">
                <a16:creationId xmlns:a16="http://schemas.microsoft.com/office/drawing/2014/main" id="{42EDB562-9263-A048-96FB-922FA0E2EF03}"/>
              </a:ext>
            </a:extLst>
          </p:cNvPr>
          <p:cNvSpPr>
            <a:spLocks noGrp="1"/>
          </p:cNvSpPr>
          <p:nvPr>
            <p:ph type="body" sz="quarter" idx="19" hasCustomPrompt="1"/>
          </p:nvPr>
        </p:nvSpPr>
        <p:spPr>
          <a:xfrm>
            <a:off x="571500" y="723317"/>
            <a:ext cx="4550130" cy="275949"/>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2" name="Picture 11">
            <a:extLst>
              <a:ext uri="{FF2B5EF4-FFF2-40B4-BE49-F238E27FC236}">
                <a16:creationId xmlns:a16="http://schemas.microsoft.com/office/drawing/2014/main" id="{89FF9080-CD6B-4252-8D34-CB64184F86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006" y="5792336"/>
            <a:ext cx="661736" cy="707486"/>
          </a:xfrm>
          <a:prstGeom prst="rect">
            <a:avLst/>
          </a:prstGeom>
        </p:spPr>
      </p:pic>
    </p:spTree>
    <p:extLst>
      <p:ext uri="{BB962C8B-B14F-4D97-AF65-F5344CB8AC3E}">
        <p14:creationId xmlns:p14="http://schemas.microsoft.com/office/powerpoint/2010/main" val="2819001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6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uo Medium Photo -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83CB26-8886-0A4D-B551-E77371849891}"/>
              </a:ext>
            </a:extLst>
          </p:cNvPr>
          <p:cNvSpPr>
            <a:spLocks noGrp="1"/>
          </p:cNvSpPr>
          <p:nvPr>
            <p:ph type="pic" sz="quarter" idx="10" hasCustomPrompt="1"/>
          </p:nvPr>
        </p:nvSpPr>
        <p:spPr>
          <a:xfrm>
            <a:off x="8265458" y="0"/>
            <a:ext cx="1866212" cy="6858000"/>
          </a:xfrm>
          <a:prstGeom prst="rect">
            <a:avLst/>
          </a:prstGeom>
        </p:spPr>
        <p:txBody>
          <a:bodyPr/>
          <a:lstStyle>
            <a:lvl1pPr marL="0" indent="0" algn="ctr">
              <a:buNone/>
              <a:defRPr sz="2000">
                <a:solidFill>
                  <a:srgbClr val="000000"/>
                </a:solidFill>
              </a:defRPr>
            </a:lvl1pPr>
          </a:lstStyle>
          <a:p>
            <a:r>
              <a:rPr lang="en-US"/>
              <a:t>&lt;Insert Picture&gt;</a:t>
            </a:r>
          </a:p>
        </p:txBody>
      </p:sp>
      <p:sp>
        <p:nvSpPr>
          <p:cNvPr id="4" name="Picture Placeholder 2">
            <a:extLst>
              <a:ext uri="{FF2B5EF4-FFF2-40B4-BE49-F238E27FC236}">
                <a16:creationId xmlns:a16="http://schemas.microsoft.com/office/drawing/2014/main" id="{9B7C6C04-B569-944B-B8AC-5CF5296470EA}"/>
              </a:ext>
            </a:extLst>
          </p:cNvPr>
          <p:cNvSpPr>
            <a:spLocks noGrp="1"/>
          </p:cNvSpPr>
          <p:nvPr>
            <p:ph type="pic" sz="quarter" idx="11" hasCustomPrompt="1"/>
          </p:nvPr>
        </p:nvSpPr>
        <p:spPr>
          <a:xfrm>
            <a:off x="10325788" y="0"/>
            <a:ext cx="1866212" cy="6858000"/>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 typeface="Arial"/>
              <a:buNone/>
              <a:tabLst/>
              <a:defRPr sz="2000">
                <a:solidFill>
                  <a:srgbClr val="000000"/>
                </a:solidFill>
              </a:defRPr>
            </a:lvl1pPr>
          </a:lstStyle>
          <a:p>
            <a:pPr marL="0" marR="0" lvl="0" indent="0" algn="ctr" defTabSz="914377" rtl="0" eaLnBrk="1" fontAlgn="auto" latinLnBrk="0" hangingPunct="1">
              <a:lnSpc>
                <a:spcPct val="90000"/>
              </a:lnSpc>
              <a:spcBef>
                <a:spcPts val="1000"/>
              </a:spcBef>
              <a:spcAft>
                <a:spcPts val="0"/>
              </a:spcAft>
              <a:buClrTx/>
              <a:buSzTx/>
              <a:buFont typeface="Arial"/>
              <a:buNone/>
              <a:tabLst/>
              <a:defRPr/>
            </a:pPr>
            <a:r>
              <a:rPr lang="en-US"/>
              <a:t>&lt;Insert Picture&gt;</a:t>
            </a:r>
          </a:p>
        </p:txBody>
      </p:sp>
      <p:sp>
        <p:nvSpPr>
          <p:cNvPr id="5" name="Text Placeholder 15">
            <a:extLst>
              <a:ext uri="{FF2B5EF4-FFF2-40B4-BE49-F238E27FC236}">
                <a16:creationId xmlns:a16="http://schemas.microsoft.com/office/drawing/2014/main" id="{16B9B9F6-E8E4-DD45-8A86-207A756FAB30}"/>
              </a:ext>
            </a:extLst>
          </p:cNvPr>
          <p:cNvSpPr>
            <a:spLocks noGrp="1"/>
          </p:cNvSpPr>
          <p:nvPr>
            <p:ph type="body" sz="quarter" idx="12" hasCustomPrompt="1"/>
          </p:nvPr>
        </p:nvSpPr>
        <p:spPr>
          <a:xfrm>
            <a:off x="573085" y="999267"/>
            <a:ext cx="6993920" cy="874858"/>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6" name="Text Placeholder 21">
            <a:extLst>
              <a:ext uri="{FF2B5EF4-FFF2-40B4-BE49-F238E27FC236}">
                <a16:creationId xmlns:a16="http://schemas.microsoft.com/office/drawing/2014/main" id="{A79C42FF-BB56-A04E-A88B-8E5FA1D8F468}"/>
              </a:ext>
            </a:extLst>
          </p:cNvPr>
          <p:cNvSpPr>
            <a:spLocks noGrp="1"/>
          </p:cNvSpPr>
          <p:nvPr>
            <p:ph type="body" sz="quarter" idx="15"/>
          </p:nvPr>
        </p:nvSpPr>
        <p:spPr>
          <a:xfrm>
            <a:off x="572294" y="1874125"/>
            <a:ext cx="6993918" cy="3642263"/>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10" name="Text Placeholder 11">
            <a:extLst>
              <a:ext uri="{FF2B5EF4-FFF2-40B4-BE49-F238E27FC236}">
                <a16:creationId xmlns:a16="http://schemas.microsoft.com/office/drawing/2014/main" id="{42EDB562-9263-A048-96FB-922FA0E2EF03}"/>
              </a:ext>
            </a:extLst>
          </p:cNvPr>
          <p:cNvSpPr>
            <a:spLocks noGrp="1"/>
          </p:cNvSpPr>
          <p:nvPr>
            <p:ph type="body" sz="quarter" idx="19" hasCustomPrompt="1"/>
          </p:nvPr>
        </p:nvSpPr>
        <p:spPr>
          <a:xfrm>
            <a:off x="571500" y="723317"/>
            <a:ext cx="6995102" cy="275949"/>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2" name="Picture 11">
            <a:extLst>
              <a:ext uri="{FF2B5EF4-FFF2-40B4-BE49-F238E27FC236}">
                <a16:creationId xmlns:a16="http://schemas.microsoft.com/office/drawing/2014/main" id="{89FF9080-CD6B-4252-8D34-CB64184F86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006" y="5792336"/>
            <a:ext cx="661736" cy="707486"/>
          </a:xfrm>
          <a:prstGeom prst="rect">
            <a:avLst/>
          </a:prstGeom>
        </p:spPr>
      </p:pic>
    </p:spTree>
    <p:extLst>
      <p:ext uri="{BB962C8B-B14F-4D97-AF65-F5344CB8AC3E}">
        <p14:creationId xmlns:p14="http://schemas.microsoft.com/office/powerpoint/2010/main" val="5832414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6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uo Photo - Spli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83CB26-8886-0A4D-B551-E77371849891}"/>
              </a:ext>
            </a:extLst>
          </p:cNvPr>
          <p:cNvSpPr>
            <a:spLocks noGrp="1"/>
          </p:cNvSpPr>
          <p:nvPr>
            <p:ph type="pic" sz="quarter" idx="10" hasCustomPrompt="1"/>
          </p:nvPr>
        </p:nvSpPr>
        <p:spPr>
          <a:xfrm>
            <a:off x="0" y="0"/>
            <a:ext cx="1866212" cy="6858000"/>
          </a:xfrm>
          <a:prstGeom prst="rect">
            <a:avLst/>
          </a:prstGeom>
        </p:spPr>
        <p:txBody>
          <a:bodyPr/>
          <a:lstStyle>
            <a:lvl1pPr marL="0" indent="0" algn="ctr">
              <a:buNone/>
              <a:defRPr sz="2000">
                <a:solidFill>
                  <a:srgbClr val="000000"/>
                </a:solidFill>
              </a:defRPr>
            </a:lvl1pPr>
          </a:lstStyle>
          <a:p>
            <a:r>
              <a:rPr lang="en-US"/>
              <a:t>&lt;Insert Picture&gt;</a:t>
            </a:r>
          </a:p>
        </p:txBody>
      </p:sp>
      <p:sp>
        <p:nvSpPr>
          <p:cNvPr id="4" name="Picture Placeholder 2">
            <a:extLst>
              <a:ext uri="{FF2B5EF4-FFF2-40B4-BE49-F238E27FC236}">
                <a16:creationId xmlns:a16="http://schemas.microsoft.com/office/drawing/2014/main" id="{9B7C6C04-B569-944B-B8AC-5CF5296470EA}"/>
              </a:ext>
            </a:extLst>
          </p:cNvPr>
          <p:cNvSpPr>
            <a:spLocks noGrp="1"/>
          </p:cNvSpPr>
          <p:nvPr>
            <p:ph type="pic" sz="quarter" idx="11" hasCustomPrompt="1"/>
          </p:nvPr>
        </p:nvSpPr>
        <p:spPr>
          <a:xfrm>
            <a:off x="10325788" y="0"/>
            <a:ext cx="1866212" cy="6858000"/>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 typeface="Arial"/>
              <a:buNone/>
              <a:tabLst/>
              <a:defRPr sz="2000">
                <a:solidFill>
                  <a:srgbClr val="000000"/>
                </a:solidFill>
              </a:defRPr>
            </a:lvl1pPr>
          </a:lstStyle>
          <a:p>
            <a:pPr marL="0" marR="0" lvl="0" indent="0" algn="ctr" defTabSz="914377" rtl="0" eaLnBrk="1" fontAlgn="auto" latinLnBrk="0" hangingPunct="1">
              <a:lnSpc>
                <a:spcPct val="90000"/>
              </a:lnSpc>
              <a:spcBef>
                <a:spcPts val="1000"/>
              </a:spcBef>
              <a:spcAft>
                <a:spcPts val="0"/>
              </a:spcAft>
              <a:buClrTx/>
              <a:buSzTx/>
              <a:buFont typeface="Arial"/>
              <a:buNone/>
              <a:tabLst/>
              <a:defRPr/>
            </a:pPr>
            <a:r>
              <a:rPr lang="en-US"/>
              <a:t>&lt;Insert Picture&gt;</a:t>
            </a:r>
          </a:p>
        </p:txBody>
      </p:sp>
      <p:sp>
        <p:nvSpPr>
          <p:cNvPr id="5" name="Text Placeholder 15">
            <a:extLst>
              <a:ext uri="{FF2B5EF4-FFF2-40B4-BE49-F238E27FC236}">
                <a16:creationId xmlns:a16="http://schemas.microsoft.com/office/drawing/2014/main" id="{16B9B9F6-E8E4-DD45-8A86-207A756FAB30}"/>
              </a:ext>
            </a:extLst>
          </p:cNvPr>
          <p:cNvSpPr>
            <a:spLocks noGrp="1"/>
          </p:cNvSpPr>
          <p:nvPr>
            <p:ph type="body" sz="quarter" idx="12" hasCustomPrompt="1"/>
          </p:nvPr>
        </p:nvSpPr>
        <p:spPr>
          <a:xfrm>
            <a:off x="2599832" y="999267"/>
            <a:ext cx="6993920" cy="874858"/>
          </a:xfrm>
          <a:prstGeom prst="rect">
            <a:avLst/>
          </a:prstGeom>
        </p:spPr>
        <p:txBody>
          <a:bodyPr anchor="ctr"/>
          <a:lstStyle>
            <a:lvl1pPr marL="0" indent="0" algn="ctr">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6" name="Text Placeholder 21">
            <a:extLst>
              <a:ext uri="{FF2B5EF4-FFF2-40B4-BE49-F238E27FC236}">
                <a16:creationId xmlns:a16="http://schemas.microsoft.com/office/drawing/2014/main" id="{A79C42FF-BB56-A04E-A88B-8E5FA1D8F468}"/>
              </a:ext>
            </a:extLst>
          </p:cNvPr>
          <p:cNvSpPr>
            <a:spLocks noGrp="1"/>
          </p:cNvSpPr>
          <p:nvPr>
            <p:ph type="body" sz="quarter" idx="15"/>
          </p:nvPr>
        </p:nvSpPr>
        <p:spPr>
          <a:xfrm>
            <a:off x="2599041" y="1874125"/>
            <a:ext cx="6993918" cy="3642263"/>
          </a:xfrm>
          <a:prstGeom prst="rect">
            <a:avLst/>
          </a:prstGeom>
        </p:spPr>
        <p:txBody>
          <a:bodyPr/>
          <a:lstStyle>
            <a:lvl1pPr marL="0" indent="0" algn="ctr">
              <a:lnSpc>
                <a:spcPct val="120000"/>
              </a:lnSpc>
              <a:spcBef>
                <a:spcPts val="300"/>
              </a:spcBef>
              <a:spcAft>
                <a:spcPts val="600"/>
              </a:spcAft>
              <a:buNone/>
              <a:defRPr sz="1800">
                <a:solidFill>
                  <a:srgbClr val="000000"/>
                </a:solidFill>
              </a:defRPr>
            </a:lvl1pPr>
          </a:lstStyle>
          <a:p>
            <a:pPr lvl="0"/>
            <a:endParaRPr lang="en-US"/>
          </a:p>
        </p:txBody>
      </p:sp>
      <p:sp>
        <p:nvSpPr>
          <p:cNvPr id="10" name="Text Placeholder 11">
            <a:extLst>
              <a:ext uri="{FF2B5EF4-FFF2-40B4-BE49-F238E27FC236}">
                <a16:creationId xmlns:a16="http://schemas.microsoft.com/office/drawing/2014/main" id="{42EDB562-9263-A048-96FB-922FA0E2EF03}"/>
              </a:ext>
            </a:extLst>
          </p:cNvPr>
          <p:cNvSpPr>
            <a:spLocks noGrp="1"/>
          </p:cNvSpPr>
          <p:nvPr>
            <p:ph type="body" sz="quarter" idx="19" hasCustomPrompt="1"/>
          </p:nvPr>
        </p:nvSpPr>
        <p:spPr>
          <a:xfrm>
            <a:off x="2598247" y="723317"/>
            <a:ext cx="6995102" cy="275949"/>
          </a:xfrm>
          <a:prstGeom prst="rect">
            <a:avLst/>
          </a:prstGeom>
        </p:spPr>
        <p:txBody>
          <a:bodyPr anchor="b"/>
          <a:lstStyle>
            <a:lvl1pPr marL="0" indent="0" algn="ctr">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2" name="Picture 11">
            <a:extLst>
              <a:ext uri="{FF2B5EF4-FFF2-40B4-BE49-F238E27FC236}">
                <a16:creationId xmlns:a16="http://schemas.microsoft.com/office/drawing/2014/main" id="{89FF9080-CD6B-4252-8D34-CB64184F86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5132" y="5792336"/>
            <a:ext cx="661736" cy="707486"/>
          </a:xfrm>
          <a:prstGeom prst="rect">
            <a:avLst/>
          </a:prstGeom>
        </p:spPr>
      </p:pic>
    </p:spTree>
    <p:extLst>
      <p:ext uri="{BB962C8B-B14F-4D97-AF65-F5344CB8AC3E}">
        <p14:creationId xmlns:p14="http://schemas.microsoft.com/office/powerpoint/2010/main" val="36173975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EB86FA-3354-4318-A6DB-377AE424360C}" type="datetimeFigureOut">
              <a:rPr lang="en-US" smtClean="0"/>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69F55-CB97-41E2-ACA8-B56DFA950073}" type="slidenum">
              <a:rPr lang="en-US" smtClean="0"/>
              <a:t>‹#›</a:t>
            </a:fld>
            <a:endParaRPr lang="en-US"/>
          </a:p>
        </p:txBody>
      </p:sp>
    </p:spTree>
    <p:extLst>
      <p:ext uri="{BB962C8B-B14F-4D97-AF65-F5344CB8AC3E}">
        <p14:creationId xmlns:p14="http://schemas.microsoft.com/office/powerpoint/2010/main" val="10565231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uo Photo - Left Stac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83CB26-8886-0A4D-B551-E77371849891}"/>
              </a:ext>
            </a:extLst>
          </p:cNvPr>
          <p:cNvSpPr>
            <a:spLocks noGrp="1"/>
          </p:cNvSpPr>
          <p:nvPr>
            <p:ph type="pic" sz="quarter" idx="10" hasCustomPrompt="1"/>
          </p:nvPr>
        </p:nvSpPr>
        <p:spPr>
          <a:xfrm>
            <a:off x="-1" y="0"/>
            <a:ext cx="3225731" cy="3311236"/>
          </a:xfrm>
          <a:prstGeom prst="rect">
            <a:avLst/>
          </a:prstGeom>
        </p:spPr>
        <p:txBody>
          <a:bodyPr/>
          <a:lstStyle>
            <a:lvl1pPr marL="0" indent="0" algn="ctr">
              <a:buNone/>
              <a:defRPr sz="2000">
                <a:solidFill>
                  <a:srgbClr val="000000"/>
                </a:solidFill>
              </a:defRPr>
            </a:lvl1pPr>
          </a:lstStyle>
          <a:p>
            <a:r>
              <a:rPr lang="en-US"/>
              <a:t>&lt;Insert Picture&gt;</a:t>
            </a:r>
          </a:p>
        </p:txBody>
      </p:sp>
      <p:sp>
        <p:nvSpPr>
          <p:cNvPr id="4" name="Picture Placeholder 2">
            <a:extLst>
              <a:ext uri="{FF2B5EF4-FFF2-40B4-BE49-F238E27FC236}">
                <a16:creationId xmlns:a16="http://schemas.microsoft.com/office/drawing/2014/main" id="{9B7C6C04-B569-944B-B8AC-5CF5296470EA}"/>
              </a:ext>
            </a:extLst>
          </p:cNvPr>
          <p:cNvSpPr>
            <a:spLocks noGrp="1"/>
          </p:cNvSpPr>
          <p:nvPr>
            <p:ph type="pic" sz="quarter" idx="11" hasCustomPrompt="1"/>
          </p:nvPr>
        </p:nvSpPr>
        <p:spPr>
          <a:xfrm>
            <a:off x="-1" y="3532908"/>
            <a:ext cx="3225731" cy="3325091"/>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 typeface="Arial"/>
              <a:buNone/>
              <a:tabLst/>
              <a:defRPr sz="2000">
                <a:solidFill>
                  <a:srgbClr val="000000"/>
                </a:solidFill>
              </a:defRPr>
            </a:lvl1pPr>
          </a:lstStyle>
          <a:p>
            <a:pPr marL="0" marR="0" lvl="0" indent="0" algn="ctr" defTabSz="914377" rtl="0" eaLnBrk="1" fontAlgn="auto" latinLnBrk="0" hangingPunct="1">
              <a:lnSpc>
                <a:spcPct val="90000"/>
              </a:lnSpc>
              <a:spcBef>
                <a:spcPts val="1000"/>
              </a:spcBef>
              <a:spcAft>
                <a:spcPts val="0"/>
              </a:spcAft>
              <a:buClrTx/>
              <a:buSzTx/>
              <a:buFont typeface="Arial"/>
              <a:buNone/>
              <a:tabLst/>
              <a:defRPr/>
            </a:pPr>
            <a:r>
              <a:rPr lang="en-US"/>
              <a:t>&lt;Insert Picture&gt;</a:t>
            </a:r>
          </a:p>
        </p:txBody>
      </p:sp>
      <p:sp>
        <p:nvSpPr>
          <p:cNvPr id="5" name="Text Placeholder 15">
            <a:extLst>
              <a:ext uri="{FF2B5EF4-FFF2-40B4-BE49-F238E27FC236}">
                <a16:creationId xmlns:a16="http://schemas.microsoft.com/office/drawing/2014/main" id="{16B9B9F6-E8E4-DD45-8A86-207A756FAB30}"/>
              </a:ext>
            </a:extLst>
          </p:cNvPr>
          <p:cNvSpPr>
            <a:spLocks noGrp="1"/>
          </p:cNvSpPr>
          <p:nvPr>
            <p:ph type="body" sz="quarter" idx="12" hasCustomPrompt="1"/>
          </p:nvPr>
        </p:nvSpPr>
        <p:spPr>
          <a:xfrm>
            <a:off x="3705347" y="999267"/>
            <a:ext cx="7917602" cy="874858"/>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6" name="Text Placeholder 21">
            <a:extLst>
              <a:ext uri="{FF2B5EF4-FFF2-40B4-BE49-F238E27FC236}">
                <a16:creationId xmlns:a16="http://schemas.microsoft.com/office/drawing/2014/main" id="{A79C42FF-BB56-A04E-A88B-8E5FA1D8F468}"/>
              </a:ext>
            </a:extLst>
          </p:cNvPr>
          <p:cNvSpPr>
            <a:spLocks noGrp="1"/>
          </p:cNvSpPr>
          <p:nvPr>
            <p:ph type="body" sz="quarter" idx="15"/>
          </p:nvPr>
        </p:nvSpPr>
        <p:spPr>
          <a:xfrm>
            <a:off x="3705346" y="1874125"/>
            <a:ext cx="7916810" cy="3642263"/>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10" name="Text Placeholder 11">
            <a:extLst>
              <a:ext uri="{FF2B5EF4-FFF2-40B4-BE49-F238E27FC236}">
                <a16:creationId xmlns:a16="http://schemas.microsoft.com/office/drawing/2014/main" id="{42EDB562-9263-A048-96FB-922FA0E2EF03}"/>
              </a:ext>
            </a:extLst>
          </p:cNvPr>
          <p:cNvSpPr>
            <a:spLocks noGrp="1"/>
          </p:cNvSpPr>
          <p:nvPr>
            <p:ph type="body" sz="quarter" idx="19" hasCustomPrompt="1"/>
          </p:nvPr>
        </p:nvSpPr>
        <p:spPr>
          <a:xfrm>
            <a:off x="3705346" y="723319"/>
            <a:ext cx="7916809" cy="275947"/>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1" name="Picture 10">
            <a:extLst>
              <a:ext uri="{FF2B5EF4-FFF2-40B4-BE49-F238E27FC236}">
                <a16:creationId xmlns:a16="http://schemas.microsoft.com/office/drawing/2014/main" id="{1DEFFBF4-5F8A-4A8D-8B7B-CBF19189BE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Tree>
    <p:extLst>
      <p:ext uri="{BB962C8B-B14F-4D97-AF65-F5344CB8AC3E}">
        <p14:creationId xmlns:p14="http://schemas.microsoft.com/office/powerpoint/2010/main" val="2969493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uo Photo - Right Stac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83CB26-8886-0A4D-B551-E77371849891}"/>
              </a:ext>
            </a:extLst>
          </p:cNvPr>
          <p:cNvSpPr>
            <a:spLocks noGrp="1"/>
          </p:cNvSpPr>
          <p:nvPr>
            <p:ph type="pic" sz="quarter" idx="10" hasCustomPrompt="1"/>
          </p:nvPr>
        </p:nvSpPr>
        <p:spPr>
          <a:xfrm>
            <a:off x="8966269" y="0"/>
            <a:ext cx="3225731" cy="3311236"/>
          </a:xfrm>
          <a:prstGeom prst="rect">
            <a:avLst/>
          </a:prstGeom>
        </p:spPr>
        <p:txBody>
          <a:bodyPr/>
          <a:lstStyle>
            <a:lvl1pPr marL="0" indent="0" algn="ctr">
              <a:buNone/>
              <a:defRPr sz="2000">
                <a:solidFill>
                  <a:srgbClr val="000000"/>
                </a:solidFill>
              </a:defRPr>
            </a:lvl1pPr>
          </a:lstStyle>
          <a:p>
            <a:r>
              <a:rPr lang="en-US"/>
              <a:t>&lt;Insert Picture&gt;</a:t>
            </a:r>
          </a:p>
        </p:txBody>
      </p:sp>
      <p:sp>
        <p:nvSpPr>
          <p:cNvPr id="4" name="Picture Placeholder 2">
            <a:extLst>
              <a:ext uri="{FF2B5EF4-FFF2-40B4-BE49-F238E27FC236}">
                <a16:creationId xmlns:a16="http://schemas.microsoft.com/office/drawing/2014/main" id="{9B7C6C04-B569-944B-B8AC-5CF5296470EA}"/>
              </a:ext>
            </a:extLst>
          </p:cNvPr>
          <p:cNvSpPr>
            <a:spLocks noGrp="1"/>
          </p:cNvSpPr>
          <p:nvPr>
            <p:ph type="pic" sz="quarter" idx="11" hasCustomPrompt="1"/>
          </p:nvPr>
        </p:nvSpPr>
        <p:spPr>
          <a:xfrm>
            <a:off x="8966269" y="3532908"/>
            <a:ext cx="3225731" cy="3325091"/>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 typeface="Arial"/>
              <a:buNone/>
              <a:tabLst/>
              <a:defRPr sz="2000">
                <a:solidFill>
                  <a:srgbClr val="000000"/>
                </a:solidFill>
              </a:defRPr>
            </a:lvl1pPr>
          </a:lstStyle>
          <a:p>
            <a:pPr marL="0" marR="0" lvl="0" indent="0" algn="ctr" defTabSz="914377" rtl="0" eaLnBrk="1" fontAlgn="auto" latinLnBrk="0" hangingPunct="1">
              <a:lnSpc>
                <a:spcPct val="90000"/>
              </a:lnSpc>
              <a:spcBef>
                <a:spcPts val="1000"/>
              </a:spcBef>
              <a:spcAft>
                <a:spcPts val="0"/>
              </a:spcAft>
              <a:buClrTx/>
              <a:buSzTx/>
              <a:buFont typeface="Arial"/>
              <a:buNone/>
              <a:tabLst/>
              <a:defRPr/>
            </a:pPr>
            <a:r>
              <a:rPr lang="en-US"/>
              <a:t>&lt;Insert Picture&gt;</a:t>
            </a:r>
          </a:p>
        </p:txBody>
      </p:sp>
      <p:sp>
        <p:nvSpPr>
          <p:cNvPr id="5" name="Text Placeholder 15">
            <a:extLst>
              <a:ext uri="{FF2B5EF4-FFF2-40B4-BE49-F238E27FC236}">
                <a16:creationId xmlns:a16="http://schemas.microsoft.com/office/drawing/2014/main" id="{16B9B9F6-E8E4-DD45-8A86-207A756FAB30}"/>
              </a:ext>
            </a:extLst>
          </p:cNvPr>
          <p:cNvSpPr>
            <a:spLocks noGrp="1"/>
          </p:cNvSpPr>
          <p:nvPr>
            <p:ph type="body" sz="quarter" idx="12" hasCustomPrompt="1"/>
          </p:nvPr>
        </p:nvSpPr>
        <p:spPr>
          <a:xfrm>
            <a:off x="685817" y="999267"/>
            <a:ext cx="7750585" cy="874858"/>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6" name="Text Placeholder 21">
            <a:extLst>
              <a:ext uri="{FF2B5EF4-FFF2-40B4-BE49-F238E27FC236}">
                <a16:creationId xmlns:a16="http://schemas.microsoft.com/office/drawing/2014/main" id="{A79C42FF-BB56-A04E-A88B-8E5FA1D8F468}"/>
              </a:ext>
            </a:extLst>
          </p:cNvPr>
          <p:cNvSpPr>
            <a:spLocks noGrp="1"/>
          </p:cNvSpPr>
          <p:nvPr>
            <p:ph type="body" sz="quarter" idx="15"/>
          </p:nvPr>
        </p:nvSpPr>
        <p:spPr>
          <a:xfrm>
            <a:off x="685800" y="1874125"/>
            <a:ext cx="7749810" cy="3642263"/>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10" name="Text Placeholder 11">
            <a:extLst>
              <a:ext uri="{FF2B5EF4-FFF2-40B4-BE49-F238E27FC236}">
                <a16:creationId xmlns:a16="http://schemas.microsoft.com/office/drawing/2014/main" id="{42EDB562-9263-A048-96FB-922FA0E2EF03}"/>
              </a:ext>
            </a:extLst>
          </p:cNvPr>
          <p:cNvSpPr>
            <a:spLocks noGrp="1"/>
          </p:cNvSpPr>
          <p:nvPr>
            <p:ph type="body" sz="quarter" idx="19" hasCustomPrompt="1"/>
          </p:nvPr>
        </p:nvSpPr>
        <p:spPr>
          <a:xfrm>
            <a:off x="685800" y="723319"/>
            <a:ext cx="7749809" cy="275947"/>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2" name="Picture 11">
            <a:extLst>
              <a:ext uri="{FF2B5EF4-FFF2-40B4-BE49-F238E27FC236}">
                <a16:creationId xmlns:a16="http://schemas.microsoft.com/office/drawing/2014/main" id="{2498D849-BB6D-A746-BB5A-20F3AAF903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006" y="5792336"/>
            <a:ext cx="661736" cy="707486"/>
          </a:xfrm>
          <a:prstGeom prst="rect">
            <a:avLst/>
          </a:prstGeom>
        </p:spPr>
      </p:pic>
    </p:spTree>
    <p:extLst>
      <p:ext uri="{BB962C8B-B14F-4D97-AF65-F5344CB8AC3E}">
        <p14:creationId xmlns:p14="http://schemas.microsoft.com/office/powerpoint/2010/main" val="2465363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ri Photo - Color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83CB26-8886-0A4D-B551-E77371849891}"/>
              </a:ext>
            </a:extLst>
          </p:cNvPr>
          <p:cNvSpPr>
            <a:spLocks noGrp="1"/>
          </p:cNvSpPr>
          <p:nvPr>
            <p:ph type="pic" sz="quarter" idx="10" hasCustomPrompt="1"/>
          </p:nvPr>
        </p:nvSpPr>
        <p:spPr>
          <a:xfrm>
            <a:off x="0" y="0"/>
            <a:ext cx="2258322" cy="5794042"/>
          </a:xfrm>
          <a:prstGeom prst="rect">
            <a:avLst/>
          </a:prstGeom>
        </p:spPr>
        <p:txBody>
          <a:bodyPr/>
          <a:lstStyle>
            <a:lvl1pPr marL="0" indent="0" algn="ctr">
              <a:buNone/>
              <a:defRPr sz="2000">
                <a:solidFill>
                  <a:srgbClr val="000000"/>
                </a:solidFill>
              </a:defRPr>
            </a:lvl1pPr>
          </a:lstStyle>
          <a:p>
            <a:r>
              <a:rPr lang="en-US"/>
              <a:t>&lt;Insert Picture&gt;</a:t>
            </a:r>
          </a:p>
        </p:txBody>
      </p:sp>
      <p:sp>
        <p:nvSpPr>
          <p:cNvPr id="4" name="Picture Placeholder 2">
            <a:extLst>
              <a:ext uri="{FF2B5EF4-FFF2-40B4-BE49-F238E27FC236}">
                <a16:creationId xmlns:a16="http://schemas.microsoft.com/office/drawing/2014/main" id="{9B7C6C04-B569-944B-B8AC-5CF5296470EA}"/>
              </a:ext>
            </a:extLst>
          </p:cNvPr>
          <p:cNvSpPr>
            <a:spLocks noGrp="1"/>
          </p:cNvSpPr>
          <p:nvPr>
            <p:ph type="pic" sz="quarter" idx="11" hasCustomPrompt="1"/>
          </p:nvPr>
        </p:nvSpPr>
        <p:spPr>
          <a:xfrm>
            <a:off x="2445931" y="999266"/>
            <a:ext cx="2258322" cy="5858733"/>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 typeface="Arial"/>
              <a:buNone/>
              <a:tabLst/>
              <a:defRPr sz="2000">
                <a:solidFill>
                  <a:srgbClr val="000000"/>
                </a:solidFill>
              </a:defRPr>
            </a:lvl1pPr>
          </a:lstStyle>
          <a:p>
            <a:pPr marL="0" marR="0" lvl="0" indent="0" algn="ctr" defTabSz="914377" rtl="0" eaLnBrk="1" fontAlgn="auto" latinLnBrk="0" hangingPunct="1">
              <a:lnSpc>
                <a:spcPct val="90000"/>
              </a:lnSpc>
              <a:spcBef>
                <a:spcPts val="1000"/>
              </a:spcBef>
              <a:spcAft>
                <a:spcPts val="0"/>
              </a:spcAft>
              <a:buClrTx/>
              <a:buSzTx/>
              <a:buFont typeface="Arial"/>
              <a:buNone/>
              <a:tabLst/>
              <a:defRPr/>
            </a:pPr>
            <a:r>
              <a:rPr lang="en-US"/>
              <a:t>&lt;Insert Picture&gt;</a:t>
            </a:r>
          </a:p>
        </p:txBody>
      </p:sp>
      <p:sp>
        <p:nvSpPr>
          <p:cNvPr id="5" name="Text Placeholder 15">
            <a:extLst>
              <a:ext uri="{FF2B5EF4-FFF2-40B4-BE49-F238E27FC236}">
                <a16:creationId xmlns:a16="http://schemas.microsoft.com/office/drawing/2014/main" id="{16B9B9F6-E8E4-DD45-8A86-207A756FAB30}"/>
              </a:ext>
            </a:extLst>
          </p:cNvPr>
          <p:cNvSpPr>
            <a:spLocks noGrp="1"/>
          </p:cNvSpPr>
          <p:nvPr>
            <p:ph type="body" sz="quarter" idx="12" hasCustomPrompt="1"/>
          </p:nvPr>
        </p:nvSpPr>
        <p:spPr>
          <a:xfrm>
            <a:off x="7904543" y="999267"/>
            <a:ext cx="3606932" cy="874858"/>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6" name="Text Placeholder 21">
            <a:extLst>
              <a:ext uri="{FF2B5EF4-FFF2-40B4-BE49-F238E27FC236}">
                <a16:creationId xmlns:a16="http://schemas.microsoft.com/office/drawing/2014/main" id="{A79C42FF-BB56-A04E-A88B-8E5FA1D8F468}"/>
              </a:ext>
            </a:extLst>
          </p:cNvPr>
          <p:cNvSpPr>
            <a:spLocks noGrp="1"/>
          </p:cNvSpPr>
          <p:nvPr>
            <p:ph type="body" sz="quarter" idx="15"/>
          </p:nvPr>
        </p:nvSpPr>
        <p:spPr>
          <a:xfrm>
            <a:off x="7903752" y="1874126"/>
            <a:ext cx="3606930" cy="3820716"/>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11" name="Picture Placeholder 2">
            <a:extLst>
              <a:ext uri="{FF2B5EF4-FFF2-40B4-BE49-F238E27FC236}">
                <a16:creationId xmlns:a16="http://schemas.microsoft.com/office/drawing/2014/main" id="{9F545B76-64FB-2D40-A87E-63220F70398D}"/>
              </a:ext>
            </a:extLst>
          </p:cNvPr>
          <p:cNvSpPr>
            <a:spLocks noGrp="1"/>
          </p:cNvSpPr>
          <p:nvPr>
            <p:ph type="pic" sz="quarter" idx="18" hasCustomPrompt="1"/>
          </p:nvPr>
        </p:nvSpPr>
        <p:spPr>
          <a:xfrm>
            <a:off x="4891862" y="0"/>
            <a:ext cx="2258322" cy="5793899"/>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 typeface="Arial"/>
              <a:buNone/>
              <a:tabLst/>
              <a:defRPr sz="2000">
                <a:solidFill>
                  <a:srgbClr val="000000"/>
                </a:solidFill>
              </a:defRPr>
            </a:lvl1pPr>
          </a:lstStyle>
          <a:p>
            <a:pPr marL="0" marR="0" lvl="0" indent="0" algn="ctr" defTabSz="914377" rtl="0" eaLnBrk="1" fontAlgn="auto" latinLnBrk="0" hangingPunct="1">
              <a:lnSpc>
                <a:spcPct val="90000"/>
              </a:lnSpc>
              <a:spcBef>
                <a:spcPts val="1000"/>
              </a:spcBef>
              <a:spcAft>
                <a:spcPts val="0"/>
              </a:spcAft>
              <a:buClrTx/>
              <a:buSzTx/>
              <a:buFont typeface="Arial"/>
              <a:buNone/>
              <a:tabLst/>
              <a:defRPr/>
            </a:pPr>
            <a:r>
              <a:rPr lang="en-US"/>
              <a:t>&lt;Insert Picture&gt;</a:t>
            </a:r>
          </a:p>
        </p:txBody>
      </p:sp>
      <p:sp>
        <p:nvSpPr>
          <p:cNvPr id="12" name="Oval 11">
            <a:extLst>
              <a:ext uri="{FF2B5EF4-FFF2-40B4-BE49-F238E27FC236}">
                <a16:creationId xmlns:a16="http://schemas.microsoft.com/office/drawing/2014/main" id="{C9D2F50D-8BF2-824F-A4DC-0CBF6EC8B684}"/>
              </a:ext>
            </a:extLst>
          </p:cNvPr>
          <p:cNvSpPr/>
          <p:nvPr userDrawn="1"/>
        </p:nvSpPr>
        <p:spPr>
          <a:xfrm>
            <a:off x="3842861" y="3972058"/>
            <a:ext cx="1722783" cy="1722783"/>
          </a:xfrm>
          <a:prstGeom prst="ellipse">
            <a:avLst/>
          </a:prstGeom>
          <a:solidFill>
            <a:srgbClr val="3AC1CD">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5" name="Freeform 24">
            <a:extLst>
              <a:ext uri="{FF2B5EF4-FFF2-40B4-BE49-F238E27FC236}">
                <a16:creationId xmlns:a16="http://schemas.microsoft.com/office/drawing/2014/main" id="{9814B6AF-8703-524C-8F9D-E8FE27AB741D}"/>
              </a:ext>
            </a:extLst>
          </p:cNvPr>
          <p:cNvSpPr/>
          <p:nvPr userDrawn="1"/>
        </p:nvSpPr>
        <p:spPr>
          <a:xfrm>
            <a:off x="6340970" y="0"/>
            <a:ext cx="1618428" cy="568486"/>
          </a:xfrm>
          <a:custGeom>
            <a:avLst/>
            <a:gdLst>
              <a:gd name="connsiteX0" fmla="*/ 0 w 1618428"/>
              <a:gd name="connsiteY0" fmla="*/ 0 h 568486"/>
              <a:gd name="connsiteX1" fmla="*/ 1618428 w 1618428"/>
              <a:gd name="connsiteY1" fmla="*/ 0 h 568486"/>
              <a:gd name="connsiteX2" fmla="*/ 1602914 w 1618428"/>
              <a:gd name="connsiteY2" fmla="*/ 42387 h 568486"/>
              <a:gd name="connsiteX3" fmla="*/ 809214 w 1618428"/>
              <a:gd name="connsiteY3" fmla="*/ 568486 h 568486"/>
              <a:gd name="connsiteX4" fmla="*/ 15514 w 1618428"/>
              <a:gd name="connsiteY4" fmla="*/ 42387 h 568486"/>
              <a:gd name="connsiteX5" fmla="*/ 0 w 1618428"/>
              <a:gd name="connsiteY5" fmla="*/ 0 h 5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8428" h="568486">
                <a:moveTo>
                  <a:pt x="0" y="0"/>
                </a:moveTo>
                <a:lnTo>
                  <a:pt x="1618428" y="0"/>
                </a:lnTo>
                <a:lnTo>
                  <a:pt x="1602914" y="42387"/>
                </a:lnTo>
                <a:cubicBezTo>
                  <a:pt x="1472147" y="351553"/>
                  <a:pt x="1166015" y="568486"/>
                  <a:pt x="809214" y="568486"/>
                </a:cubicBezTo>
                <a:cubicBezTo>
                  <a:pt x="452414" y="568486"/>
                  <a:pt x="146281" y="351553"/>
                  <a:pt x="15514" y="42387"/>
                </a:cubicBezTo>
                <a:lnTo>
                  <a:pt x="0" y="0"/>
                </a:lnTo>
                <a:close/>
              </a:path>
            </a:pathLst>
          </a:custGeom>
          <a:solidFill>
            <a:schemeClr val="accent3">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0000"/>
              </a:solidFill>
            </a:endParaRPr>
          </a:p>
        </p:txBody>
      </p:sp>
      <p:sp>
        <p:nvSpPr>
          <p:cNvPr id="19" name="Oval 18">
            <a:extLst>
              <a:ext uri="{FF2B5EF4-FFF2-40B4-BE49-F238E27FC236}">
                <a16:creationId xmlns:a16="http://schemas.microsoft.com/office/drawing/2014/main" id="{DAB3E781-549C-B144-86E1-72DAF614D0D7}"/>
              </a:ext>
            </a:extLst>
          </p:cNvPr>
          <p:cNvSpPr/>
          <p:nvPr userDrawn="1"/>
        </p:nvSpPr>
        <p:spPr>
          <a:xfrm>
            <a:off x="1396930" y="1874125"/>
            <a:ext cx="1722783" cy="1722783"/>
          </a:xfrm>
          <a:prstGeom prst="ellipse">
            <a:avLst/>
          </a:prstGeom>
          <a:solidFill>
            <a:srgbClr val="FF532E">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4" name="Text Placeholder 11">
            <a:extLst>
              <a:ext uri="{FF2B5EF4-FFF2-40B4-BE49-F238E27FC236}">
                <a16:creationId xmlns:a16="http://schemas.microsoft.com/office/drawing/2014/main" id="{F1F39990-DB47-A541-9DC1-EBDAF89CD76E}"/>
              </a:ext>
            </a:extLst>
          </p:cNvPr>
          <p:cNvSpPr>
            <a:spLocks noGrp="1"/>
          </p:cNvSpPr>
          <p:nvPr>
            <p:ph type="body" sz="quarter" idx="19" hasCustomPrompt="1"/>
          </p:nvPr>
        </p:nvSpPr>
        <p:spPr>
          <a:xfrm>
            <a:off x="7903073" y="659818"/>
            <a:ext cx="3607540" cy="275948"/>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5" name="Picture 14">
            <a:extLst>
              <a:ext uri="{FF2B5EF4-FFF2-40B4-BE49-F238E27FC236}">
                <a16:creationId xmlns:a16="http://schemas.microsoft.com/office/drawing/2014/main" id="{F00B6ED6-30C2-40BD-BAC9-805C3CC7A9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Tree>
    <p:extLst>
      <p:ext uri="{BB962C8B-B14F-4D97-AF65-F5344CB8AC3E}">
        <p14:creationId xmlns:p14="http://schemas.microsoft.com/office/powerpoint/2010/main" val="2015585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ri Photo - Triptych">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83CB26-8886-0A4D-B551-E77371849891}"/>
              </a:ext>
            </a:extLst>
          </p:cNvPr>
          <p:cNvSpPr>
            <a:spLocks noGrp="1"/>
          </p:cNvSpPr>
          <p:nvPr>
            <p:ph type="pic" sz="quarter" idx="10" hasCustomPrompt="1"/>
          </p:nvPr>
        </p:nvSpPr>
        <p:spPr>
          <a:xfrm>
            <a:off x="5586818" y="-1"/>
            <a:ext cx="1961153" cy="6433457"/>
          </a:xfrm>
          <a:prstGeom prst="rect">
            <a:avLst/>
          </a:prstGeom>
        </p:spPr>
        <p:txBody>
          <a:bodyPr/>
          <a:lstStyle>
            <a:lvl1pPr marL="0" indent="0" algn="ctr">
              <a:buNone/>
              <a:defRPr sz="2000">
                <a:solidFill>
                  <a:srgbClr val="000000"/>
                </a:solidFill>
              </a:defRPr>
            </a:lvl1pPr>
          </a:lstStyle>
          <a:p>
            <a:r>
              <a:rPr lang="en-US"/>
              <a:t>&lt;Insert Picture&gt;</a:t>
            </a:r>
          </a:p>
        </p:txBody>
      </p:sp>
      <p:sp>
        <p:nvSpPr>
          <p:cNvPr id="4" name="Picture Placeholder 2">
            <a:extLst>
              <a:ext uri="{FF2B5EF4-FFF2-40B4-BE49-F238E27FC236}">
                <a16:creationId xmlns:a16="http://schemas.microsoft.com/office/drawing/2014/main" id="{9B7C6C04-B569-944B-B8AC-5CF5296470EA}"/>
              </a:ext>
            </a:extLst>
          </p:cNvPr>
          <p:cNvSpPr>
            <a:spLocks noGrp="1"/>
          </p:cNvSpPr>
          <p:nvPr>
            <p:ph type="pic" sz="quarter" idx="11" hasCustomPrompt="1"/>
          </p:nvPr>
        </p:nvSpPr>
        <p:spPr>
          <a:xfrm>
            <a:off x="7790360" y="424544"/>
            <a:ext cx="1961153" cy="6433456"/>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 typeface="Arial"/>
              <a:buNone/>
              <a:tabLst/>
              <a:defRPr sz="2000">
                <a:solidFill>
                  <a:srgbClr val="000000"/>
                </a:solidFill>
              </a:defRPr>
            </a:lvl1pPr>
          </a:lstStyle>
          <a:p>
            <a:pPr marL="0" marR="0" lvl="0" indent="0" algn="ctr" defTabSz="914377" rtl="0" eaLnBrk="1" fontAlgn="auto" latinLnBrk="0" hangingPunct="1">
              <a:lnSpc>
                <a:spcPct val="90000"/>
              </a:lnSpc>
              <a:spcBef>
                <a:spcPts val="1000"/>
              </a:spcBef>
              <a:spcAft>
                <a:spcPts val="0"/>
              </a:spcAft>
              <a:buClrTx/>
              <a:buSzTx/>
              <a:buFont typeface="Arial"/>
              <a:buNone/>
              <a:tabLst/>
              <a:defRPr/>
            </a:pPr>
            <a:r>
              <a:rPr lang="en-US"/>
              <a:t>&lt;Insert Picture&gt;</a:t>
            </a:r>
          </a:p>
        </p:txBody>
      </p:sp>
      <p:sp>
        <p:nvSpPr>
          <p:cNvPr id="5" name="Text Placeholder 15">
            <a:extLst>
              <a:ext uri="{FF2B5EF4-FFF2-40B4-BE49-F238E27FC236}">
                <a16:creationId xmlns:a16="http://schemas.microsoft.com/office/drawing/2014/main" id="{16B9B9F6-E8E4-DD45-8A86-207A756FAB30}"/>
              </a:ext>
            </a:extLst>
          </p:cNvPr>
          <p:cNvSpPr>
            <a:spLocks noGrp="1"/>
          </p:cNvSpPr>
          <p:nvPr>
            <p:ph type="body" sz="quarter" idx="12" hasCustomPrompt="1"/>
          </p:nvPr>
        </p:nvSpPr>
        <p:spPr>
          <a:xfrm>
            <a:off x="702250" y="999267"/>
            <a:ext cx="4131800" cy="874858"/>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6" name="Text Placeholder 21">
            <a:extLst>
              <a:ext uri="{FF2B5EF4-FFF2-40B4-BE49-F238E27FC236}">
                <a16:creationId xmlns:a16="http://schemas.microsoft.com/office/drawing/2014/main" id="{A79C42FF-BB56-A04E-A88B-8E5FA1D8F468}"/>
              </a:ext>
            </a:extLst>
          </p:cNvPr>
          <p:cNvSpPr>
            <a:spLocks noGrp="1"/>
          </p:cNvSpPr>
          <p:nvPr>
            <p:ph type="body" sz="quarter" idx="15"/>
          </p:nvPr>
        </p:nvSpPr>
        <p:spPr>
          <a:xfrm>
            <a:off x="701458" y="1874126"/>
            <a:ext cx="4131799" cy="3628604"/>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11" name="Picture Placeholder 2">
            <a:extLst>
              <a:ext uri="{FF2B5EF4-FFF2-40B4-BE49-F238E27FC236}">
                <a16:creationId xmlns:a16="http://schemas.microsoft.com/office/drawing/2014/main" id="{9F545B76-64FB-2D40-A87E-63220F70398D}"/>
              </a:ext>
            </a:extLst>
          </p:cNvPr>
          <p:cNvSpPr>
            <a:spLocks noGrp="1"/>
          </p:cNvSpPr>
          <p:nvPr>
            <p:ph type="pic" sz="quarter" idx="18" hasCustomPrompt="1"/>
          </p:nvPr>
        </p:nvSpPr>
        <p:spPr>
          <a:xfrm>
            <a:off x="9993902" y="0"/>
            <a:ext cx="1961153" cy="6433297"/>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 typeface="Arial"/>
              <a:buNone/>
              <a:tabLst/>
              <a:defRPr sz="2000">
                <a:solidFill>
                  <a:srgbClr val="000000"/>
                </a:solidFill>
              </a:defRPr>
            </a:lvl1pPr>
          </a:lstStyle>
          <a:p>
            <a:pPr marL="0" marR="0" lvl="0" indent="0" algn="ctr" defTabSz="914377" rtl="0" eaLnBrk="1" fontAlgn="auto" latinLnBrk="0" hangingPunct="1">
              <a:lnSpc>
                <a:spcPct val="90000"/>
              </a:lnSpc>
              <a:spcBef>
                <a:spcPts val="1000"/>
              </a:spcBef>
              <a:spcAft>
                <a:spcPts val="0"/>
              </a:spcAft>
              <a:buClrTx/>
              <a:buSzTx/>
              <a:buFont typeface="Arial"/>
              <a:buNone/>
              <a:tabLst/>
              <a:defRPr/>
            </a:pPr>
            <a:r>
              <a:rPr lang="en-US"/>
              <a:t>&lt;Insert Picture&gt;</a:t>
            </a:r>
          </a:p>
        </p:txBody>
      </p:sp>
      <p:sp>
        <p:nvSpPr>
          <p:cNvPr id="14" name="Text Placeholder 11">
            <a:extLst>
              <a:ext uri="{FF2B5EF4-FFF2-40B4-BE49-F238E27FC236}">
                <a16:creationId xmlns:a16="http://schemas.microsoft.com/office/drawing/2014/main" id="{2AAA9A73-AB73-E644-BAAD-3D32292280EA}"/>
              </a:ext>
            </a:extLst>
          </p:cNvPr>
          <p:cNvSpPr>
            <a:spLocks noGrp="1"/>
          </p:cNvSpPr>
          <p:nvPr>
            <p:ph type="body" sz="quarter" idx="19" hasCustomPrompt="1"/>
          </p:nvPr>
        </p:nvSpPr>
        <p:spPr>
          <a:xfrm>
            <a:off x="700720" y="659818"/>
            <a:ext cx="4132497" cy="275948"/>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2" name="Picture 11">
            <a:extLst>
              <a:ext uri="{FF2B5EF4-FFF2-40B4-BE49-F238E27FC236}">
                <a16:creationId xmlns:a16="http://schemas.microsoft.com/office/drawing/2014/main" id="{896890C5-625A-49BC-AF8E-534E100419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006" y="5792336"/>
            <a:ext cx="661736" cy="707486"/>
          </a:xfrm>
          <a:prstGeom prst="rect">
            <a:avLst/>
          </a:prstGeom>
        </p:spPr>
      </p:pic>
    </p:spTree>
    <p:extLst>
      <p:ext uri="{BB962C8B-B14F-4D97-AF65-F5344CB8AC3E}">
        <p14:creationId xmlns:p14="http://schemas.microsoft.com/office/powerpoint/2010/main" val="4223732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56">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ri Photo - Stack Botto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83CB26-8886-0A4D-B551-E77371849891}"/>
              </a:ext>
            </a:extLst>
          </p:cNvPr>
          <p:cNvSpPr>
            <a:spLocks noGrp="1"/>
          </p:cNvSpPr>
          <p:nvPr>
            <p:ph type="pic" sz="quarter" idx="10" hasCustomPrompt="1"/>
          </p:nvPr>
        </p:nvSpPr>
        <p:spPr>
          <a:xfrm>
            <a:off x="0" y="5130799"/>
            <a:ext cx="4015365" cy="1727201"/>
          </a:xfrm>
          <a:prstGeom prst="rect">
            <a:avLst/>
          </a:prstGeom>
        </p:spPr>
        <p:txBody>
          <a:bodyPr/>
          <a:lstStyle>
            <a:lvl1pPr marL="0" indent="0" algn="ctr">
              <a:buNone/>
              <a:defRPr sz="2000">
                <a:solidFill>
                  <a:srgbClr val="000000"/>
                </a:solidFill>
              </a:defRPr>
            </a:lvl1pPr>
          </a:lstStyle>
          <a:p>
            <a:r>
              <a:rPr lang="en-US"/>
              <a:t>&lt;Insert Picture&gt;</a:t>
            </a:r>
          </a:p>
        </p:txBody>
      </p:sp>
      <p:sp>
        <p:nvSpPr>
          <p:cNvPr id="4" name="Picture Placeholder 2">
            <a:extLst>
              <a:ext uri="{FF2B5EF4-FFF2-40B4-BE49-F238E27FC236}">
                <a16:creationId xmlns:a16="http://schemas.microsoft.com/office/drawing/2014/main" id="{9B7C6C04-B569-944B-B8AC-5CF5296470EA}"/>
              </a:ext>
            </a:extLst>
          </p:cNvPr>
          <p:cNvSpPr>
            <a:spLocks noGrp="1"/>
          </p:cNvSpPr>
          <p:nvPr>
            <p:ph type="pic" sz="quarter" idx="11" hasCustomPrompt="1"/>
          </p:nvPr>
        </p:nvSpPr>
        <p:spPr>
          <a:xfrm>
            <a:off x="4088317" y="5130799"/>
            <a:ext cx="4015365" cy="1727201"/>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 typeface="Arial"/>
              <a:buNone/>
              <a:tabLst/>
              <a:defRPr sz="2000">
                <a:solidFill>
                  <a:srgbClr val="000000"/>
                </a:solidFill>
              </a:defRPr>
            </a:lvl1pPr>
          </a:lstStyle>
          <a:p>
            <a:pPr marL="0" marR="0" lvl="0" indent="0" algn="ctr" defTabSz="914377" rtl="0" eaLnBrk="1" fontAlgn="auto" latinLnBrk="0" hangingPunct="1">
              <a:lnSpc>
                <a:spcPct val="90000"/>
              </a:lnSpc>
              <a:spcBef>
                <a:spcPts val="1000"/>
              </a:spcBef>
              <a:spcAft>
                <a:spcPts val="0"/>
              </a:spcAft>
              <a:buClrTx/>
              <a:buSzTx/>
              <a:buFont typeface="Arial"/>
              <a:buNone/>
              <a:tabLst/>
              <a:defRPr/>
            </a:pPr>
            <a:r>
              <a:rPr lang="en-US"/>
              <a:t>&lt;Insert Picture&gt;</a:t>
            </a:r>
          </a:p>
        </p:txBody>
      </p:sp>
      <p:sp>
        <p:nvSpPr>
          <p:cNvPr id="5" name="Text Placeholder 15">
            <a:extLst>
              <a:ext uri="{FF2B5EF4-FFF2-40B4-BE49-F238E27FC236}">
                <a16:creationId xmlns:a16="http://schemas.microsoft.com/office/drawing/2014/main" id="{16B9B9F6-E8E4-DD45-8A86-207A756FAB30}"/>
              </a:ext>
            </a:extLst>
          </p:cNvPr>
          <p:cNvSpPr>
            <a:spLocks noGrp="1"/>
          </p:cNvSpPr>
          <p:nvPr>
            <p:ph type="body" sz="quarter" idx="12" hasCustomPrompt="1"/>
          </p:nvPr>
        </p:nvSpPr>
        <p:spPr>
          <a:xfrm>
            <a:off x="702250" y="999267"/>
            <a:ext cx="10804744" cy="874858"/>
          </a:xfrm>
          <a:prstGeom prst="rect">
            <a:avLst/>
          </a:prstGeom>
        </p:spPr>
        <p:txBody>
          <a:bodyPr anchor="ctr"/>
          <a:lstStyle>
            <a:lvl1pPr marL="0" indent="0" algn="ctr">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6" name="Text Placeholder 21">
            <a:extLst>
              <a:ext uri="{FF2B5EF4-FFF2-40B4-BE49-F238E27FC236}">
                <a16:creationId xmlns:a16="http://schemas.microsoft.com/office/drawing/2014/main" id="{A79C42FF-BB56-A04E-A88B-8E5FA1D8F468}"/>
              </a:ext>
            </a:extLst>
          </p:cNvPr>
          <p:cNvSpPr>
            <a:spLocks noGrp="1"/>
          </p:cNvSpPr>
          <p:nvPr>
            <p:ph type="body" sz="quarter" idx="15"/>
          </p:nvPr>
        </p:nvSpPr>
        <p:spPr>
          <a:xfrm>
            <a:off x="701458" y="1937626"/>
            <a:ext cx="10804742" cy="2770301"/>
          </a:xfrm>
          <a:prstGeom prst="rect">
            <a:avLst/>
          </a:prstGeom>
        </p:spPr>
        <p:txBody>
          <a:bodyPr/>
          <a:lstStyle>
            <a:lvl1pPr marL="0" indent="0" algn="ctr">
              <a:lnSpc>
                <a:spcPct val="120000"/>
              </a:lnSpc>
              <a:spcBef>
                <a:spcPts val="300"/>
              </a:spcBef>
              <a:spcAft>
                <a:spcPts val="600"/>
              </a:spcAft>
              <a:buNone/>
              <a:defRPr sz="1800">
                <a:solidFill>
                  <a:srgbClr val="000000"/>
                </a:solidFill>
              </a:defRPr>
            </a:lvl1pPr>
          </a:lstStyle>
          <a:p>
            <a:pPr lvl="0"/>
            <a:endParaRPr lang="en-US"/>
          </a:p>
        </p:txBody>
      </p:sp>
      <p:sp>
        <p:nvSpPr>
          <p:cNvPr id="11" name="Picture Placeholder 2">
            <a:extLst>
              <a:ext uri="{FF2B5EF4-FFF2-40B4-BE49-F238E27FC236}">
                <a16:creationId xmlns:a16="http://schemas.microsoft.com/office/drawing/2014/main" id="{9F545B76-64FB-2D40-A87E-63220F70398D}"/>
              </a:ext>
            </a:extLst>
          </p:cNvPr>
          <p:cNvSpPr>
            <a:spLocks noGrp="1"/>
          </p:cNvSpPr>
          <p:nvPr>
            <p:ph type="pic" sz="quarter" idx="18" hasCustomPrompt="1"/>
          </p:nvPr>
        </p:nvSpPr>
        <p:spPr>
          <a:xfrm>
            <a:off x="8176635" y="5130673"/>
            <a:ext cx="4015365" cy="1727158"/>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 typeface="Arial"/>
              <a:buNone/>
              <a:tabLst/>
              <a:defRPr sz="2000">
                <a:solidFill>
                  <a:srgbClr val="000000"/>
                </a:solidFill>
              </a:defRPr>
            </a:lvl1pPr>
          </a:lstStyle>
          <a:p>
            <a:pPr marL="0" marR="0" lvl="0" indent="0" algn="ctr" defTabSz="914377" rtl="0" eaLnBrk="1" fontAlgn="auto" latinLnBrk="0" hangingPunct="1">
              <a:lnSpc>
                <a:spcPct val="90000"/>
              </a:lnSpc>
              <a:spcBef>
                <a:spcPts val="1000"/>
              </a:spcBef>
              <a:spcAft>
                <a:spcPts val="0"/>
              </a:spcAft>
              <a:buClrTx/>
              <a:buSzTx/>
              <a:buFont typeface="Arial"/>
              <a:buNone/>
              <a:tabLst/>
              <a:defRPr/>
            </a:pPr>
            <a:r>
              <a:rPr lang="en-US"/>
              <a:t>&lt;Insert Picture&gt;</a:t>
            </a:r>
          </a:p>
        </p:txBody>
      </p:sp>
      <p:sp>
        <p:nvSpPr>
          <p:cNvPr id="14" name="Text Placeholder 11">
            <a:extLst>
              <a:ext uri="{FF2B5EF4-FFF2-40B4-BE49-F238E27FC236}">
                <a16:creationId xmlns:a16="http://schemas.microsoft.com/office/drawing/2014/main" id="{2AAA9A73-AB73-E644-BAAD-3D32292280EA}"/>
              </a:ext>
            </a:extLst>
          </p:cNvPr>
          <p:cNvSpPr>
            <a:spLocks noGrp="1"/>
          </p:cNvSpPr>
          <p:nvPr>
            <p:ph type="body" sz="quarter" idx="19" hasCustomPrompt="1"/>
          </p:nvPr>
        </p:nvSpPr>
        <p:spPr>
          <a:xfrm>
            <a:off x="700720" y="659818"/>
            <a:ext cx="10806568" cy="275948"/>
          </a:xfrm>
          <a:prstGeom prst="rect">
            <a:avLst/>
          </a:prstGeom>
        </p:spPr>
        <p:txBody>
          <a:bodyPr anchor="b"/>
          <a:lstStyle>
            <a:lvl1pPr marL="0" indent="0" algn="ctr">
              <a:buNone/>
              <a:defRPr sz="1600" b="0" i="0" cap="all" spc="200" baseline="0">
                <a:solidFill>
                  <a:srgbClr val="000000"/>
                </a:solidFill>
              </a:defRPr>
            </a:lvl1pPr>
          </a:lstStyle>
          <a:p>
            <a:pPr lvl="0"/>
            <a:r>
              <a:rPr lang="en-US"/>
              <a:t>&lt;</a:t>
            </a:r>
            <a:r>
              <a:rPr lang="en-US" err="1"/>
              <a:t>Subheader</a:t>
            </a:r>
            <a:r>
              <a:rPr lang="en-US"/>
              <a:t> if it is appropriate&gt;</a:t>
            </a:r>
          </a:p>
        </p:txBody>
      </p:sp>
    </p:spTree>
    <p:extLst>
      <p:ext uri="{BB962C8B-B14F-4D97-AF65-F5344CB8AC3E}">
        <p14:creationId xmlns:p14="http://schemas.microsoft.com/office/powerpoint/2010/main" val="3273772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pos="7248">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ri Photo - Stack Top">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83CB26-8886-0A4D-B551-E77371849891}"/>
              </a:ext>
            </a:extLst>
          </p:cNvPr>
          <p:cNvSpPr>
            <a:spLocks noGrp="1"/>
          </p:cNvSpPr>
          <p:nvPr>
            <p:ph type="pic" sz="quarter" idx="10" hasCustomPrompt="1"/>
          </p:nvPr>
        </p:nvSpPr>
        <p:spPr>
          <a:xfrm>
            <a:off x="0" y="126"/>
            <a:ext cx="4015365" cy="1727201"/>
          </a:xfrm>
          <a:prstGeom prst="rect">
            <a:avLst/>
          </a:prstGeom>
        </p:spPr>
        <p:txBody>
          <a:bodyPr/>
          <a:lstStyle>
            <a:lvl1pPr marL="0" indent="0" algn="ctr">
              <a:buNone/>
              <a:defRPr sz="2000">
                <a:solidFill>
                  <a:srgbClr val="000000"/>
                </a:solidFill>
              </a:defRPr>
            </a:lvl1pPr>
          </a:lstStyle>
          <a:p>
            <a:r>
              <a:rPr lang="en-US"/>
              <a:t>&lt;Insert Picture&gt;</a:t>
            </a:r>
          </a:p>
        </p:txBody>
      </p:sp>
      <p:sp>
        <p:nvSpPr>
          <p:cNvPr id="4" name="Picture Placeholder 2">
            <a:extLst>
              <a:ext uri="{FF2B5EF4-FFF2-40B4-BE49-F238E27FC236}">
                <a16:creationId xmlns:a16="http://schemas.microsoft.com/office/drawing/2014/main" id="{9B7C6C04-B569-944B-B8AC-5CF5296470EA}"/>
              </a:ext>
            </a:extLst>
          </p:cNvPr>
          <p:cNvSpPr>
            <a:spLocks noGrp="1"/>
          </p:cNvSpPr>
          <p:nvPr>
            <p:ph type="pic" sz="quarter" idx="11" hasCustomPrompt="1"/>
          </p:nvPr>
        </p:nvSpPr>
        <p:spPr>
          <a:xfrm>
            <a:off x="4088317" y="126"/>
            <a:ext cx="4015365" cy="1727201"/>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 typeface="Arial"/>
              <a:buNone/>
              <a:tabLst/>
              <a:defRPr sz="2000">
                <a:solidFill>
                  <a:srgbClr val="000000"/>
                </a:solidFill>
              </a:defRPr>
            </a:lvl1pPr>
          </a:lstStyle>
          <a:p>
            <a:pPr marL="0" marR="0" lvl="0" indent="0" algn="ctr" defTabSz="914377" rtl="0" eaLnBrk="1" fontAlgn="auto" latinLnBrk="0" hangingPunct="1">
              <a:lnSpc>
                <a:spcPct val="90000"/>
              </a:lnSpc>
              <a:spcBef>
                <a:spcPts val="1000"/>
              </a:spcBef>
              <a:spcAft>
                <a:spcPts val="0"/>
              </a:spcAft>
              <a:buClrTx/>
              <a:buSzTx/>
              <a:buFont typeface="Arial"/>
              <a:buNone/>
              <a:tabLst/>
              <a:defRPr/>
            </a:pPr>
            <a:r>
              <a:rPr lang="en-US"/>
              <a:t>&lt;Insert Picture&gt;</a:t>
            </a:r>
          </a:p>
        </p:txBody>
      </p:sp>
      <p:sp>
        <p:nvSpPr>
          <p:cNvPr id="5" name="Text Placeholder 15">
            <a:extLst>
              <a:ext uri="{FF2B5EF4-FFF2-40B4-BE49-F238E27FC236}">
                <a16:creationId xmlns:a16="http://schemas.microsoft.com/office/drawing/2014/main" id="{16B9B9F6-E8E4-DD45-8A86-207A756FAB30}"/>
              </a:ext>
            </a:extLst>
          </p:cNvPr>
          <p:cNvSpPr>
            <a:spLocks noGrp="1"/>
          </p:cNvSpPr>
          <p:nvPr>
            <p:ph type="body" sz="quarter" idx="12" hasCustomPrompt="1"/>
          </p:nvPr>
        </p:nvSpPr>
        <p:spPr>
          <a:xfrm>
            <a:off x="702250" y="2523267"/>
            <a:ext cx="10804744" cy="874858"/>
          </a:xfrm>
          <a:prstGeom prst="rect">
            <a:avLst/>
          </a:prstGeom>
        </p:spPr>
        <p:txBody>
          <a:bodyPr anchor="ctr"/>
          <a:lstStyle>
            <a:lvl1pPr marL="0" indent="0" algn="ctr">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6" name="Text Placeholder 21">
            <a:extLst>
              <a:ext uri="{FF2B5EF4-FFF2-40B4-BE49-F238E27FC236}">
                <a16:creationId xmlns:a16="http://schemas.microsoft.com/office/drawing/2014/main" id="{A79C42FF-BB56-A04E-A88B-8E5FA1D8F468}"/>
              </a:ext>
            </a:extLst>
          </p:cNvPr>
          <p:cNvSpPr>
            <a:spLocks noGrp="1"/>
          </p:cNvSpPr>
          <p:nvPr>
            <p:ph type="body" sz="quarter" idx="15"/>
          </p:nvPr>
        </p:nvSpPr>
        <p:spPr>
          <a:xfrm>
            <a:off x="701458" y="3461626"/>
            <a:ext cx="10804742" cy="2770301"/>
          </a:xfrm>
          <a:prstGeom prst="rect">
            <a:avLst/>
          </a:prstGeom>
        </p:spPr>
        <p:txBody>
          <a:bodyPr/>
          <a:lstStyle>
            <a:lvl1pPr marL="0" indent="0" algn="ctr">
              <a:lnSpc>
                <a:spcPct val="120000"/>
              </a:lnSpc>
              <a:spcBef>
                <a:spcPts val="300"/>
              </a:spcBef>
              <a:spcAft>
                <a:spcPts val="600"/>
              </a:spcAft>
              <a:buNone/>
              <a:defRPr sz="1800">
                <a:solidFill>
                  <a:srgbClr val="000000"/>
                </a:solidFill>
              </a:defRPr>
            </a:lvl1pPr>
          </a:lstStyle>
          <a:p>
            <a:pPr lvl="0"/>
            <a:endParaRPr lang="en-US"/>
          </a:p>
        </p:txBody>
      </p:sp>
      <p:sp>
        <p:nvSpPr>
          <p:cNvPr id="11" name="Picture Placeholder 2">
            <a:extLst>
              <a:ext uri="{FF2B5EF4-FFF2-40B4-BE49-F238E27FC236}">
                <a16:creationId xmlns:a16="http://schemas.microsoft.com/office/drawing/2014/main" id="{9F545B76-64FB-2D40-A87E-63220F70398D}"/>
              </a:ext>
            </a:extLst>
          </p:cNvPr>
          <p:cNvSpPr>
            <a:spLocks noGrp="1"/>
          </p:cNvSpPr>
          <p:nvPr>
            <p:ph type="pic" sz="quarter" idx="18" hasCustomPrompt="1"/>
          </p:nvPr>
        </p:nvSpPr>
        <p:spPr>
          <a:xfrm>
            <a:off x="8176635" y="0"/>
            <a:ext cx="4015365" cy="1727158"/>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 typeface="Arial"/>
              <a:buNone/>
              <a:tabLst/>
              <a:defRPr sz="2000">
                <a:solidFill>
                  <a:srgbClr val="000000"/>
                </a:solidFill>
              </a:defRPr>
            </a:lvl1pPr>
          </a:lstStyle>
          <a:p>
            <a:pPr marL="0" marR="0" lvl="0" indent="0" algn="ctr" defTabSz="914377" rtl="0" eaLnBrk="1" fontAlgn="auto" latinLnBrk="0" hangingPunct="1">
              <a:lnSpc>
                <a:spcPct val="90000"/>
              </a:lnSpc>
              <a:spcBef>
                <a:spcPts val="1000"/>
              </a:spcBef>
              <a:spcAft>
                <a:spcPts val="0"/>
              </a:spcAft>
              <a:buClrTx/>
              <a:buSzTx/>
              <a:buFont typeface="Arial"/>
              <a:buNone/>
              <a:tabLst/>
              <a:defRPr/>
            </a:pPr>
            <a:r>
              <a:rPr lang="en-US"/>
              <a:t>&lt;Insert Picture&gt;</a:t>
            </a:r>
          </a:p>
        </p:txBody>
      </p:sp>
      <p:sp>
        <p:nvSpPr>
          <p:cNvPr id="14" name="Text Placeholder 11">
            <a:extLst>
              <a:ext uri="{FF2B5EF4-FFF2-40B4-BE49-F238E27FC236}">
                <a16:creationId xmlns:a16="http://schemas.microsoft.com/office/drawing/2014/main" id="{2AAA9A73-AB73-E644-BAAD-3D32292280EA}"/>
              </a:ext>
            </a:extLst>
          </p:cNvPr>
          <p:cNvSpPr>
            <a:spLocks noGrp="1"/>
          </p:cNvSpPr>
          <p:nvPr>
            <p:ph type="body" sz="quarter" idx="19" hasCustomPrompt="1"/>
          </p:nvPr>
        </p:nvSpPr>
        <p:spPr>
          <a:xfrm>
            <a:off x="700720" y="2183818"/>
            <a:ext cx="10806568" cy="275948"/>
          </a:xfrm>
          <a:prstGeom prst="rect">
            <a:avLst/>
          </a:prstGeom>
        </p:spPr>
        <p:txBody>
          <a:bodyPr anchor="b"/>
          <a:lstStyle>
            <a:lvl1pPr marL="0" indent="0" algn="ctr">
              <a:buNone/>
              <a:defRPr sz="1600" b="0" i="0" cap="all" spc="200" baseline="0">
                <a:solidFill>
                  <a:srgbClr val="000000"/>
                </a:solidFill>
              </a:defRPr>
            </a:lvl1pPr>
          </a:lstStyle>
          <a:p>
            <a:pPr lvl="0"/>
            <a:r>
              <a:rPr lang="en-US"/>
              <a:t>&lt;</a:t>
            </a:r>
            <a:r>
              <a:rPr lang="en-US" err="1"/>
              <a:t>Subheader</a:t>
            </a:r>
            <a:r>
              <a:rPr lang="en-US"/>
              <a:t> if it is appropriate&gt;</a:t>
            </a:r>
          </a:p>
        </p:txBody>
      </p:sp>
    </p:spTree>
    <p:extLst>
      <p:ext uri="{BB962C8B-B14F-4D97-AF65-F5344CB8AC3E}">
        <p14:creationId xmlns:p14="http://schemas.microsoft.com/office/powerpoint/2010/main" val="13334675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pos="7248">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ri Photo - Stack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83CB26-8886-0A4D-B551-E77371849891}"/>
              </a:ext>
            </a:extLst>
          </p:cNvPr>
          <p:cNvSpPr>
            <a:spLocks noGrp="1"/>
          </p:cNvSpPr>
          <p:nvPr>
            <p:ph type="pic" sz="quarter" idx="10" hasCustomPrompt="1"/>
          </p:nvPr>
        </p:nvSpPr>
        <p:spPr>
          <a:xfrm>
            <a:off x="8176635" y="116"/>
            <a:ext cx="4015365" cy="2184580"/>
          </a:xfrm>
          <a:prstGeom prst="rect">
            <a:avLst/>
          </a:prstGeom>
        </p:spPr>
        <p:txBody>
          <a:bodyPr/>
          <a:lstStyle>
            <a:lvl1pPr marL="0" indent="0" algn="ctr">
              <a:buNone/>
              <a:defRPr sz="2000">
                <a:solidFill>
                  <a:srgbClr val="000000"/>
                </a:solidFill>
              </a:defRPr>
            </a:lvl1pPr>
          </a:lstStyle>
          <a:p>
            <a:r>
              <a:rPr lang="en-US"/>
              <a:t>&lt;Insert Picture&gt;</a:t>
            </a:r>
          </a:p>
        </p:txBody>
      </p:sp>
      <p:sp>
        <p:nvSpPr>
          <p:cNvPr id="4" name="Picture Placeholder 2">
            <a:extLst>
              <a:ext uri="{FF2B5EF4-FFF2-40B4-BE49-F238E27FC236}">
                <a16:creationId xmlns:a16="http://schemas.microsoft.com/office/drawing/2014/main" id="{9B7C6C04-B569-944B-B8AC-5CF5296470EA}"/>
              </a:ext>
            </a:extLst>
          </p:cNvPr>
          <p:cNvSpPr>
            <a:spLocks noGrp="1"/>
          </p:cNvSpPr>
          <p:nvPr>
            <p:ph type="pic" sz="quarter" idx="11" hasCustomPrompt="1"/>
          </p:nvPr>
        </p:nvSpPr>
        <p:spPr>
          <a:xfrm>
            <a:off x="8176635" y="2336710"/>
            <a:ext cx="4015365" cy="2184580"/>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 typeface="Arial"/>
              <a:buNone/>
              <a:tabLst/>
              <a:defRPr sz="2000">
                <a:solidFill>
                  <a:srgbClr val="000000"/>
                </a:solidFill>
              </a:defRPr>
            </a:lvl1pPr>
          </a:lstStyle>
          <a:p>
            <a:pPr marL="0" marR="0" lvl="0" indent="0" algn="ctr" defTabSz="914377" rtl="0" eaLnBrk="1" fontAlgn="auto" latinLnBrk="0" hangingPunct="1">
              <a:lnSpc>
                <a:spcPct val="90000"/>
              </a:lnSpc>
              <a:spcBef>
                <a:spcPts val="1000"/>
              </a:spcBef>
              <a:spcAft>
                <a:spcPts val="0"/>
              </a:spcAft>
              <a:buClrTx/>
              <a:buSzTx/>
              <a:buFont typeface="Arial"/>
              <a:buNone/>
              <a:tabLst/>
              <a:defRPr/>
            </a:pPr>
            <a:r>
              <a:rPr lang="en-US"/>
              <a:t>&lt;Insert Picture&gt;</a:t>
            </a:r>
          </a:p>
        </p:txBody>
      </p:sp>
      <p:sp>
        <p:nvSpPr>
          <p:cNvPr id="5" name="Text Placeholder 15">
            <a:extLst>
              <a:ext uri="{FF2B5EF4-FFF2-40B4-BE49-F238E27FC236}">
                <a16:creationId xmlns:a16="http://schemas.microsoft.com/office/drawing/2014/main" id="{16B9B9F6-E8E4-DD45-8A86-207A756FAB30}"/>
              </a:ext>
            </a:extLst>
          </p:cNvPr>
          <p:cNvSpPr>
            <a:spLocks noGrp="1"/>
          </p:cNvSpPr>
          <p:nvPr>
            <p:ph type="body" sz="quarter" idx="12" hasCustomPrompt="1"/>
          </p:nvPr>
        </p:nvSpPr>
        <p:spPr>
          <a:xfrm>
            <a:off x="702250" y="999267"/>
            <a:ext cx="6715343" cy="874858"/>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6" name="Text Placeholder 21">
            <a:extLst>
              <a:ext uri="{FF2B5EF4-FFF2-40B4-BE49-F238E27FC236}">
                <a16:creationId xmlns:a16="http://schemas.microsoft.com/office/drawing/2014/main" id="{A79C42FF-BB56-A04E-A88B-8E5FA1D8F468}"/>
              </a:ext>
            </a:extLst>
          </p:cNvPr>
          <p:cNvSpPr>
            <a:spLocks noGrp="1"/>
          </p:cNvSpPr>
          <p:nvPr>
            <p:ph type="body" sz="quarter" idx="15"/>
          </p:nvPr>
        </p:nvSpPr>
        <p:spPr>
          <a:xfrm>
            <a:off x="701458" y="1874125"/>
            <a:ext cx="6715342" cy="3777375"/>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11" name="Picture Placeholder 2">
            <a:extLst>
              <a:ext uri="{FF2B5EF4-FFF2-40B4-BE49-F238E27FC236}">
                <a16:creationId xmlns:a16="http://schemas.microsoft.com/office/drawing/2014/main" id="{9F545B76-64FB-2D40-A87E-63220F70398D}"/>
              </a:ext>
            </a:extLst>
          </p:cNvPr>
          <p:cNvSpPr>
            <a:spLocks noGrp="1"/>
          </p:cNvSpPr>
          <p:nvPr>
            <p:ph type="pic" sz="quarter" idx="18" hasCustomPrompt="1"/>
          </p:nvPr>
        </p:nvSpPr>
        <p:spPr>
          <a:xfrm>
            <a:off x="8176635" y="4673474"/>
            <a:ext cx="4015365" cy="2184526"/>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 typeface="Arial"/>
              <a:buNone/>
              <a:tabLst/>
              <a:defRPr sz="2000">
                <a:solidFill>
                  <a:srgbClr val="000000"/>
                </a:solidFill>
              </a:defRPr>
            </a:lvl1pPr>
          </a:lstStyle>
          <a:p>
            <a:pPr marL="0" marR="0" lvl="0" indent="0" algn="ctr" defTabSz="914377" rtl="0" eaLnBrk="1" fontAlgn="auto" latinLnBrk="0" hangingPunct="1">
              <a:lnSpc>
                <a:spcPct val="90000"/>
              </a:lnSpc>
              <a:spcBef>
                <a:spcPts val="1000"/>
              </a:spcBef>
              <a:spcAft>
                <a:spcPts val="0"/>
              </a:spcAft>
              <a:buClrTx/>
              <a:buSzTx/>
              <a:buFont typeface="Arial"/>
              <a:buNone/>
              <a:tabLst/>
              <a:defRPr/>
            </a:pPr>
            <a:r>
              <a:rPr lang="en-US"/>
              <a:t>&lt;Insert Picture&gt;</a:t>
            </a:r>
          </a:p>
        </p:txBody>
      </p:sp>
      <p:sp>
        <p:nvSpPr>
          <p:cNvPr id="14" name="Text Placeholder 11">
            <a:extLst>
              <a:ext uri="{FF2B5EF4-FFF2-40B4-BE49-F238E27FC236}">
                <a16:creationId xmlns:a16="http://schemas.microsoft.com/office/drawing/2014/main" id="{2AAA9A73-AB73-E644-BAAD-3D32292280EA}"/>
              </a:ext>
            </a:extLst>
          </p:cNvPr>
          <p:cNvSpPr>
            <a:spLocks noGrp="1"/>
          </p:cNvSpPr>
          <p:nvPr>
            <p:ph type="body" sz="quarter" idx="19" hasCustomPrompt="1"/>
          </p:nvPr>
        </p:nvSpPr>
        <p:spPr>
          <a:xfrm>
            <a:off x="700720" y="659818"/>
            <a:ext cx="6716477" cy="275948"/>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2" name="Picture 11">
            <a:extLst>
              <a:ext uri="{FF2B5EF4-FFF2-40B4-BE49-F238E27FC236}">
                <a16:creationId xmlns:a16="http://schemas.microsoft.com/office/drawing/2014/main" id="{E4BF8277-B6E5-4530-9A35-5B344F924F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006" y="5792336"/>
            <a:ext cx="661736" cy="707486"/>
          </a:xfrm>
          <a:prstGeom prst="rect">
            <a:avLst/>
          </a:prstGeom>
        </p:spPr>
      </p:pic>
    </p:spTree>
    <p:extLst>
      <p:ext uri="{BB962C8B-B14F-4D97-AF65-F5344CB8AC3E}">
        <p14:creationId xmlns:p14="http://schemas.microsoft.com/office/powerpoint/2010/main" val="24054710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pos="7248">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ri Photo - Stack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83CB26-8886-0A4D-B551-E77371849891}"/>
              </a:ext>
            </a:extLst>
          </p:cNvPr>
          <p:cNvSpPr>
            <a:spLocks noGrp="1"/>
          </p:cNvSpPr>
          <p:nvPr>
            <p:ph type="pic" sz="quarter" idx="10" hasCustomPrompt="1"/>
          </p:nvPr>
        </p:nvSpPr>
        <p:spPr>
          <a:xfrm>
            <a:off x="0" y="116"/>
            <a:ext cx="4015365" cy="2184580"/>
          </a:xfrm>
          <a:prstGeom prst="rect">
            <a:avLst/>
          </a:prstGeom>
        </p:spPr>
        <p:txBody>
          <a:bodyPr/>
          <a:lstStyle>
            <a:lvl1pPr marL="0" indent="0" algn="ctr">
              <a:buNone/>
              <a:defRPr sz="2000">
                <a:solidFill>
                  <a:srgbClr val="000000"/>
                </a:solidFill>
              </a:defRPr>
            </a:lvl1pPr>
          </a:lstStyle>
          <a:p>
            <a:r>
              <a:rPr lang="en-US"/>
              <a:t>&lt;Insert Picture&gt;</a:t>
            </a:r>
          </a:p>
        </p:txBody>
      </p:sp>
      <p:sp>
        <p:nvSpPr>
          <p:cNvPr id="4" name="Picture Placeholder 2">
            <a:extLst>
              <a:ext uri="{FF2B5EF4-FFF2-40B4-BE49-F238E27FC236}">
                <a16:creationId xmlns:a16="http://schemas.microsoft.com/office/drawing/2014/main" id="{9B7C6C04-B569-944B-B8AC-5CF5296470EA}"/>
              </a:ext>
            </a:extLst>
          </p:cNvPr>
          <p:cNvSpPr>
            <a:spLocks noGrp="1"/>
          </p:cNvSpPr>
          <p:nvPr>
            <p:ph type="pic" sz="quarter" idx="11" hasCustomPrompt="1"/>
          </p:nvPr>
        </p:nvSpPr>
        <p:spPr>
          <a:xfrm>
            <a:off x="0" y="2336710"/>
            <a:ext cx="4015365" cy="2184580"/>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 typeface="Arial"/>
              <a:buNone/>
              <a:tabLst/>
              <a:defRPr sz="2000">
                <a:solidFill>
                  <a:srgbClr val="000000"/>
                </a:solidFill>
              </a:defRPr>
            </a:lvl1pPr>
          </a:lstStyle>
          <a:p>
            <a:pPr marL="0" marR="0" lvl="0" indent="0" algn="ctr" defTabSz="914377" rtl="0" eaLnBrk="1" fontAlgn="auto" latinLnBrk="0" hangingPunct="1">
              <a:lnSpc>
                <a:spcPct val="90000"/>
              </a:lnSpc>
              <a:spcBef>
                <a:spcPts val="1000"/>
              </a:spcBef>
              <a:spcAft>
                <a:spcPts val="0"/>
              </a:spcAft>
              <a:buClrTx/>
              <a:buSzTx/>
              <a:buFont typeface="Arial"/>
              <a:buNone/>
              <a:tabLst/>
              <a:defRPr/>
            </a:pPr>
            <a:r>
              <a:rPr lang="en-US"/>
              <a:t>&lt;Insert Picture&gt;</a:t>
            </a:r>
          </a:p>
        </p:txBody>
      </p:sp>
      <p:sp>
        <p:nvSpPr>
          <p:cNvPr id="5" name="Text Placeholder 15">
            <a:extLst>
              <a:ext uri="{FF2B5EF4-FFF2-40B4-BE49-F238E27FC236}">
                <a16:creationId xmlns:a16="http://schemas.microsoft.com/office/drawing/2014/main" id="{16B9B9F6-E8E4-DD45-8A86-207A756FAB30}"/>
              </a:ext>
            </a:extLst>
          </p:cNvPr>
          <p:cNvSpPr>
            <a:spLocks noGrp="1"/>
          </p:cNvSpPr>
          <p:nvPr>
            <p:ph type="body" sz="quarter" idx="12" hasCustomPrompt="1"/>
          </p:nvPr>
        </p:nvSpPr>
        <p:spPr>
          <a:xfrm>
            <a:off x="4790857" y="999267"/>
            <a:ext cx="6715343" cy="874858"/>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6" name="Text Placeholder 21">
            <a:extLst>
              <a:ext uri="{FF2B5EF4-FFF2-40B4-BE49-F238E27FC236}">
                <a16:creationId xmlns:a16="http://schemas.microsoft.com/office/drawing/2014/main" id="{A79C42FF-BB56-A04E-A88B-8E5FA1D8F468}"/>
              </a:ext>
            </a:extLst>
          </p:cNvPr>
          <p:cNvSpPr>
            <a:spLocks noGrp="1"/>
          </p:cNvSpPr>
          <p:nvPr>
            <p:ph type="body" sz="quarter" idx="15"/>
          </p:nvPr>
        </p:nvSpPr>
        <p:spPr>
          <a:xfrm>
            <a:off x="4790065" y="1874125"/>
            <a:ext cx="6715342" cy="3777375"/>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11" name="Picture Placeholder 2">
            <a:extLst>
              <a:ext uri="{FF2B5EF4-FFF2-40B4-BE49-F238E27FC236}">
                <a16:creationId xmlns:a16="http://schemas.microsoft.com/office/drawing/2014/main" id="{9F545B76-64FB-2D40-A87E-63220F70398D}"/>
              </a:ext>
            </a:extLst>
          </p:cNvPr>
          <p:cNvSpPr>
            <a:spLocks noGrp="1"/>
          </p:cNvSpPr>
          <p:nvPr>
            <p:ph type="pic" sz="quarter" idx="18" hasCustomPrompt="1"/>
          </p:nvPr>
        </p:nvSpPr>
        <p:spPr>
          <a:xfrm>
            <a:off x="0" y="4673474"/>
            <a:ext cx="4015365" cy="2184526"/>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 typeface="Arial"/>
              <a:buNone/>
              <a:tabLst/>
              <a:defRPr sz="2000">
                <a:solidFill>
                  <a:srgbClr val="000000"/>
                </a:solidFill>
              </a:defRPr>
            </a:lvl1pPr>
          </a:lstStyle>
          <a:p>
            <a:pPr marL="0" marR="0" lvl="0" indent="0" algn="ctr" defTabSz="914377" rtl="0" eaLnBrk="1" fontAlgn="auto" latinLnBrk="0" hangingPunct="1">
              <a:lnSpc>
                <a:spcPct val="90000"/>
              </a:lnSpc>
              <a:spcBef>
                <a:spcPts val="1000"/>
              </a:spcBef>
              <a:spcAft>
                <a:spcPts val="0"/>
              </a:spcAft>
              <a:buClrTx/>
              <a:buSzTx/>
              <a:buFont typeface="Arial"/>
              <a:buNone/>
              <a:tabLst/>
              <a:defRPr/>
            </a:pPr>
            <a:r>
              <a:rPr lang="en-US"/>
              <a:t>&lt;Insert Picture&gt;</a:t>
            </a:r>
          </a:p>
        </p:txBody>
      </p:sp>
      <p:sp>
        <p:nvSpPr>
          <p:cNvPr id="14" name="Text Placeholder 11">
            <a:extLst>
              <a:ext uri="{FF2B5EF4-FFF2-40B4-BE49-F238E27FC236}">
                <a16:creationId xmlns:a16="http://schemas.microsoft.com/office/drawing/2014/main" id="{2AAA9A73-AB73-E644-BAAD-3D32292280EA}"/>
              </a:ext>
            </a:extLst>
          </p:cNvPr>
          <p:cNvSpPr>
            <a:spLocks noGrp="1"/>
          </p:cNvSpPr>
          <p:nvPr>
            <p:ph type="body" sz="quarter" idx="19" hasCustomPrompt="1"/>
          </p:nvPr>
        </p:nvSpPr>
        <p:spPr>
          <a:xfrm>
            <a:off x="4789327" y="659818"/>
            <a:ext cx="6716477" cy="275948"/>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3" name="Picture 12">
            <a:extLst>
              <a:ext uri="{FF2B5EF4-FFF2-40B4-BE49-F238E27FC236}">
                <a16:creationId xmlns:a16="http://schemas.microsoft.com/office/drawing/2014/main" id="{6D1F1C01-B399-401D-904B-8B6DE77AA5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Tree>
    <p:extLst>
      <p:ext uri="{BB962C8B-B14F-4D97-AF65-F5344CB8AC3E}">
        <p14:creationId xmlns:p14="http://schemas.microsoft.com/office/powerpoint/2010/main" val="22811540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pos="7248">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ri Photo - Bubbles">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29A6C0A8-AD47-0241-B1D7-7D08101B97B8}"/>
              </a:ext>
            </a:extLst>
          </p:cNvPr>
          <p:cNvSpPr>
            <a:spLocks noGrp="1"/>
          </p:cNvSpPr>
          <p:nvPr>
            <p:ph type="body" sz="quarter" idx="12" hasCustomPrompt="1"/>
          </p:nvPr>
        </p:nvSpPr>
        <p:spPr>
          <a:xfrm>
            <a:off x="699292" y="999267"/>
            <a:ext cx="5163625" cy="874858"/>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4" name="Text Placeholder 21">
            <a:extLst>
              <a:ext uri="{FF2B5EF4-FFF2-40B4-BE49-F238E27FC236}">
                <a16:creationId xmlns:a16="http://schemas.microsoft.com/office/drawing/2014/main" id="{02D6E100-9148-9644-9507-F4F6A6E2679A}"/>
              </a:ext>
            </a:extLst>
          </p:cNvPr>
          <p:cNvSpPr>
            <a:spLocks noGrp="1"/>
          </p:cNvSpPr>
          <p:nvPr>
            <p:ph type="body" sz="quarter" idx="15"/>
          </p:nvPr>
        </p:nvSpPr>
        <p:spPr>
          <a:xfrm>
            <a:off x="698500" y="1884025"/>
            <a:ext cx="5164417" cy="3792875"/>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16" name="Picture Placeholder 15">
            <a:extLst>
              <a:ext uri="{FF2B5EF4-FFF2-40B4-BE49-F238E27FC236}">
                <a16:creationId xmlns:a16="http://schemas.microsoft.com/office/drawing/2014/main" id="{5118F9B8-3AC0-F64B-A2A3-479C070AD1C0}"/>
              </a:ext>
            </a:extLst>
          </p:cNvPr>
          <p:cNvSpPr>
            <a:spLocks noGrp="1"/>
          </p:cNvSpPr>
          <p:nvPr>
            <p:ph type="pic" sz="quarter" idx="23" hasCustomPrompt="1"/>
          </p:nvPr>
        </p:nvSpPr>
        <p:spPr>
          <a:xfrm>
            <a:off x="7463153" y="0"/>
            <a:ext cx="4684181" cy="3566749"/>
          </a:xfrm>
          <a:custGeom>
            <a:avLst/>
            <a:gdLst>
              <a:gd name="connsiteX0" fmla="*/ 202151 w 4684181"/>
              <a:gd name="connsiteY0" fmla="*/ 0 h 3566749"/>
              <a:gd name="connsiteX1" fmla="*/ 4684181 w 4684181"/>
              <a:gd name="connsiteY1" fmla="*/ 0 h 3566749"/>
              <a:gd name="connsiteX2" fmla="*/ 4684181 w 4684181"/>
              <a:gd name="connsiteY2" fmla="*/ 2464441 h 3566749"/>
              <a:gd name="connsiteX3" fmla="*/ 4558300 w 4684181"/>
              <a:gd name="connsiteY3" fmla="*/ 2632424 h 3566749"/>
              <a:gd name="connsiteX4" fmla="*/ 2572914 w 4684181"/>
              <a:gd name="connsiteY4" fmla="*/ 3566749 h 3566749"/>
              <a:gd name="connsiteX5" fmla="*/ 0 w 4684181"/>
              <a:gd name="connsiteY5" fmla="*/ 999267 h 3566749"/>
              <a:gd name="connsiteX6" fmla="*/ 115673 w 4684181"/>
              <a:gd name="connsiteY6" fmla="*/ 235776 h 356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4181" h="3566749">
                <a:moveTo>
                  <a:pt x="202151" y="0"/>
                </a:moveTo>
                <a:lnTo>
                  <a:pt x="4684181" y="0"/>
                </a:lnTo>
                <a:lnTo>
                  <a:pt x="4684181" y="2464441"/>
                </a:lnTo>
                <a:lnTo>
                  <a:pt x="4558300" y="2632424"/>
                </a:lnTo>
                <a:cubicBezTo>
                  <a:pt x="4086389" y="3203040"/>
                  <a:pt x="3372216" y="3566749"/>
                  <a:pt x="2572914" y="3566749"/>
                </a:cubicBezTo>
                <a:cubicBezTo>
                  <a:pt x="1151933" y="3566749"/>
                  <a:pt x="0" y="2417248"/>
                  <a:pt x="0" y="999267"/>
                </a:cubicBezTo>
                <a:cubicBezTo>
                  <a:pt x="0" y="733396"/>
                  <a:pt x="40498" y="476963"/>
                  <a:pt x="115673" y="235776"/>
                </a:cubicBezTo>
                <a:close/>
              </a:path>
            </a:pathLst>
          </a:custGeom>
        </p:spPr>
        <p:txBody>
          <a:bodyPr wrap="square" anchor="ctr">
            <a:noAutofit/>
          </a:bodyP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23" name="Picture Placeholder 10">
            <a:extLst>
              <a:ext uri="{FF2B5EF4-FFF2-40B4-BE49-F238E27FC236}">
                <a16:creationId xmlns:a16="http://schemas.microsoft.com/office/drawing/2014/main" id="{5D26C15C-EF18-ED4A-835B-706A77EF6A1F}"/>
              </a:ext>
            </a:extLst>
          </p:cNvPr>
          <p:cNvSpPr>
            <a:spLocks noGrp="1"/>
          </p:cNvSpPr>
          <p:nvPr>
            <p:ph type="pic" sz="quarter" idx="25" hasCustomPrompt="1"/>
          </p:nvPr>
        </p:nvSpPr>
        <p:spPr>
          <a:xfrm>
            <a:off x="6593865" y="3253189"/>
            <a:ext cx="2165387" cy="2160815"/>
          </a:xfrm>
          <a:prstGeom prst="ellipse">
            <a:avLst/>
          </a:prstGeom>
        </p:spPr>
        <p:txBody>
          <a:bodyPr anchor="ct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20" name="Picture Placeholder 19">
            <a:extLst>
              <a:ext uri="{FF2B5EF4-FFF2-40B4-BE49-F238E27FC236}">
                <a16:creationId xmlns:a16="http://schemas.microsoft.com/office/drawing/2014/main" id="{2DC5036D-D748-2D4C-8953-05B87233DDA9}"/>
              </a:ext>
            </a:extLst>
          </p:cNvPr>
          <p:cNvSpPr>
            <a:spLocks noGrp="1"/>
          </p:cNvSpPr>
          <p:nvPr>
            <p:ph type="pic" sz="quarter" idx="29" hasCustomPrompt="1"/>
          </p:nvPr>
        </p:nvSpPr>
        <p:spPr>
          <a:xfrm>
            <a:off x="8973381" y="3780462"/>
            <a:ext cx="3218619" cy="3077539"/>
          </a:xfrm>
          <a:custGeom>
            <a:avLst/>
            <a:gdLst>
              <a:gd name="connsiteX0" fmla="*/ 2120298 w 3218619"/>
              <a:gd name="connsiteY0" fmla="*/ 0 h 3077539"/>
              <a:gd name="connsiteX1" fmla="*/ 3130958 w 3218619"/>
              <a:gd name="connsiteY1" fmla="*/ 255368 h 3077539"/>
              <a:gd name="connsiteX2" fmla="*/ 3218619 w 3218619"/>
              <a:gd name="connsiteY2" fmla="*/ 308511 h 3077539"/>
              <a:gd name="connsiteX3" fmla="*/ 3218619 w 3218619"/>
              <a:gd name="connsiteY3" fmla="*/ 3077539 h 3077539"/>
              <a:gd name="connsiteX4" fmla="*/ 233312 w 3218619"/>
              <a:gd name="connsiteY4" fmla="*/ 3077539 h 3077539"/>
              <a:gd name="connsiteX5" fmla="*/ 166624 w 3218619"/>
              <a:gd name="connsiteY5" fmla="*/ 2939395 h 3077539"/>
              <a:gd name="connsiteX6" fmla="*/ 0 w 3218619"/>
              <a:gd name="connsiteY6" fmla="*/ 2115821 h 3077539"/>
              <a:gd name="connsiteX7" fmla="*/ 2120298 w 3218619"/>
              <a:gd name="connsiteY7" fmla="*/ 0 h 307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8619" h="3077539">
                <a:moveTo>
                  <a:pt x="2120298" y="0"/>
                </a:moveTo>
                <a:cubicBezTo>
                  <a:pt x="2486238" y="0"/>
                  <a:pt x="2830526" y="92509"/>
                  <a:pt x="3130958" y="255368"/>
                </a:cubicBezTo>
                <a:lnTo>
                  <a:pt x="3218619" y="308511"/>
                </a:lnTo>
                <a:lnTo>
                  <a:pt x="3218619" y="3077539"/>
                </a:lnTo>
                <a:lnTo>
                  <a:pt x="233312" y="3077539"/>
                </a:lnTo>
                <a:lnTo>
                  <a:pt x="166624" y="2939395"/>
                </a:lnTo>
                <a:cubicBezTo>
                  <a:pt x="59331" y="2686261"/>
                  <a:pt x="0" y="2407955"/>
                  <a:pt x="0" y="2115821"/>
                </a:cubicBezTo>
                <a:cubicBezTo>
                  <a:pt x="0" y="947285"/>
                  <a:pt x="949290" y="0"/>
                  <a:pt x="2120298" y="0"/>
                </a:cubicBezTo>
                <a:close/>
              </a:path>
            </a:pathLst>
          </a:custGeom>
        </p:spPr>
        <p:txBody>
          <a:bodyPr wrap="square" anchor="ctr">
            <a:noAutofit/>
          </a:bodyP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11" name="Text Placeholder 11">
            <a:extLst>
              <a:ext uri="{FF2B5EF4-FFF2-40B4-BE49-F238E27FC236}">
                <a16:creationId xmlns:a16="http://schemas.microsoft.com/office/drawing/2014/main" id="{227879A9-DCEB-4F46-B703-95001A4A2A0B}"/>
              </a:ext>
            </a:extLst>
          </p:cNvPr>
          <p:cNvSpPr>
            <a:spLocks noGrp="1"/>
          </p:cNvSpPr>
          <p:nvPr>
            <p:ph type="body" sz="quarter" idx="30" hasCustomPrompt="1"/>
          </p:nvPr>
        </p:nvSpPr>
        <p:spPr>
          <a:xfrm>
            <a:off x="697706" y="659819"/>
            <a:ext cx="5164498" cy="275947"/>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2" name="Picture 11">
            <a:extLst>
              <a:ext uri="{FF2B5EF4-FFF2-40B4-BE49-F238E27FC236}">
                <a16:creationId xmlns:a16="http://schemas.microsoft.com/office/drawing/2014/main" id="{CF179497-5216-451F-8218-38F0186496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006" y="5792336"/>
            <a:ext cx="661736" cy="707486"/>
          </a:xfrm>
          <a:prstGeom prst="rect">
            <a:avLst/>
          </a:prstGeom>
        </p:spPr>
      </p:pic>
    </p:spTree>
    <p:extLst>
      <p:ext uri="{BB962C8B-B14F-4D97-AF65-F5344CB8AC3E}">
        <p14:creationId xmlns:p14="http://schemas.microsoft.com/office/powerpoint/2010/main" val="12842379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hoto Gallery - Collect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652FDB7-9D13-AF4E-AB74-7F3BED0611CB}"/>
              </a:ext>
            </a:extLst>
          </p:cNvPr>
          <p:cNvSpPr/>
          <p:nvPr userDrawn="1"/>
        </p:nvSpPr>
        <p:spPr>
          <a:xfrm>
            <a:off x="6113277" y="4313949"/>
            <a:ext cx="2132366" cy="1478388"/>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9" name="Rectangle 18">
            <a:extLst>
              <a:ext uri="{FF2B5EF4-FFF2-40B4-BE49-F238E27FC236}">
                <a16:creationId xmlns:a16="http://schemas.microsoft.com/office/drawing/2014/main" id="{287E289E-D5C0-9C46-AD63-3DA27DB48AE5}"/>
              </a:ext>
            </a:extLst>
          </p:cNvPr>
          <p:cNvSpPr/>
          <p:nvPr userDrawn="1"/>
        </p:nvSpPr>
        <p:spPr>
          <a:xfrm>
            <a:off x="8455368" y="3857580"/>
            <a:ext cx="1441433" cy="1933620"/>
          </a:xfrm>
          <a:prstGeom prst="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0" name="Rectangle 19">
            <a:extLst>
              <a:ext uri="{FF2B5EF4-FFF2-40B4-BE49-F238E27FC236}">
                <a16:creationId xmlns:a16="http://schemas.microsoft.com/office/drawing/2014/main" id="{BA2CC11F-94EB-454F-98EC-4E0455C51100}"/>
              </a:ext>
            </a:extLst>
          </p:cNvPr>
          <p:cNvSpPr/>
          <p:nvPr userDrawn="1"/>
        </p:nvSpPr>
        <p:spPr>
          <a:xfrm>
            <a:off x="6466147" y="2406316"/>
            <a:ext cx="1788121" cy="1780673"/>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1" name="Rectangle 20">
            <a:extLst>
              <a:ext uri="{FF2B5EF4-FFF2-40B4-BE49-F238E27FC236}">
                <a16:creationId xmlns:a16="http://schemas.microsoft.com/office/drawing/2014/main" id="{E9DC4612-2A91-BF4D-B0F0-4C364BAF847B}"/>
              </a:ext>
            </a:extLst>
          </p:cNvPr>
          <p:cNvSpPr/>
          <p:nvPr userDrawn="1"/>
        </p:nvSpPr>
        <p:spPr>
          <a:xfrm>
            <a:off x="8455368" y="2406316"/>
            <a:ext cx="1788121" cy="1267326"/>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2" name="Rectangle 21">
            <a:extLst>
              <a:ext uri="{FF2B5EF4-FFF2-40B4-BE49-F238E27FC236}">
                <a16:creationId xmlns:a16="http://schemas.microsoft.com/office/drawing/2014/main" id="{DB0BEB79-E34F-D84A-93D4-6DAFC07663D3}"/>
              </a:ext>
            </a:extLst>
          </p:cNvPr>
          <p:cNvSpPr/>
          <p:nvPr userDrawn="1"/>
        </p:nvSpPr>
        <p:spPr>
          <a:xfrm>
            <a:off x="7485409" y="1133981"/>
            <a:ext cx="1939917" cy="1127956"/>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3" name="Rectangle 22">
            <a:extLst>
              <a:ext uri="{FF2B5EF4-FFF2-40B4-BE49-F238E27FC236}">
                <a16:creationId xmlns:a16="http://schemas.microsoft.com/office/drawing/2014/main" id="{CB5EB483-CF76-CC42-8F71-C17CBE616D4A}"/>
              </a:ext>
            </a:extLst>
          </p:cNvPr>
          <p:cNvSpPr/>
          <p:nvPr userDrawn="1"/>
        </p:nvSpPr>
        <p:spPr>
          <a:xfrm>
            <a:off x="10074086" y="3857580"/>
            <a:ext cx="1441433" cy="12117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4" name="Rectangle 23">
            <a:extLst>
              <a:ext uri="{FF2B5EF4-FFF2-40B4-BE49-F238E27FC236}">
                <a16:creationId xmlns:a16="http://schemas.microsoft.com/office/drawing/2014/main" id="{6F5405BF-1BA0-7E44-8521-6749A6F6D887}"/>
              </a:ext>
            </a:extLst>
          </p:cNvPr>
          <p:cNvSpPr/>
          <p:nvPr userDrawn="1"/>
        </p:nvSpPr>
        <p:spPr>
          <a:xfrm>
            <a:off x="10075622" y="5285327"/>
            <a:ext cx="1441433" cy="1095915"/>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5" name="Rectangle 24">
            <a:extLst>
              <a:ext uri="{FF2B5EF4-FFF2-40B4-BE49-F238E27FC236}">
                <a16:creationId xmlns:a16="http://schemas.microsoft.com/office/drawing/2014/main" id="{C0365570-F746-D943-9A43-98F6976A1C32}"/>
              </a:ext>
            </a:extLst>
          </p:cNvPr>
          <p:cNvSpPr/>
          <p:nvPr userDrawn="1"/>
        </p:nvSpPr>
        <p:spPr>
          <a:xfrm>
            <a:off x="8971500" y="5975138"/>
            <a:ext cx="801283" cy="4221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6" name="Rectangle 25">
            <a:extLst>
              <a:ext uri="{FF2B5EF4-FFF2-40B4-BE49-F238E27FC236}">
                <a16:creationId xmlns:a16="http://schemas.microsoft.com/office/drawing/2014/main" id="{C7051E10-210F-014B-A4F3-D82D7DEBAE4F}"/>
              </a:ext>
            </a:extLst>
          </p:cNvPr>
          <p:cNvSpPr/>
          <p:nvPr userDrawn="1"/>
        </p:nvSpPr>
        <p:spPr>
          <a:xfrm>
            <a:off x="9176084" y="6656233"/>
            <a:ext cx="1788121" cy="201767"/>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7" name="Rectangle 26">
            <a:extLst>
              <a:ext uri="{FF2B5EF4-FFF2-40B4-BE49-F238E27FC236}">
                <a16:creationId xmlns:a16="http://schemas.microsoft.com/office/drawing/2014/main" id="{25FA1823-3456-4C44-991F-AA0B51D47C00}"/>
              </a:ext>
            </a:extLst>
          </p:cNvPr>
          <p:cNvSpPr/>
          <p:nvPr userDrawn="1"/>
        </p:nvSpPr>
        <p:spPr>
          <a:xfrm>
            <a:off x="10421115" y="1950504"/>
            <a:ext cx="1249542" cy="861569"/>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0" name="Rectangle 29">
            <a:extLst>
              <a:ext uri="{FF2B5EF4-FFF2-40B4-BE49-F238E27FC236}">
                <a16:creationId xmlns:a16="http://schemas.microsoft.com/office/drawing/2014/main" id="{E3BC0059-12FD-B043-A563-38FB52EE1AC7}"/>
              </a:ext>
            </a:extLst>
          </p:cNvPr>
          <p:cNvSpPr/>
          <p:nvPr userDrawn="1"/>
        </p:nvSpPr>
        <p:spPr>
          <a:xfrm>
            <a:off x="11708089" y="3869040"/>
            <a:ext cx="483911" cy="586846"/>
          </a:xfrm>
          <a:prstGeom prst="rect">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1" name="Rectangle 30">
            <a:extLst>
              <a:ext uri="{FF2B5EF4-FFF2-40B4-BE49-F238E27FC236}">
                <a16:creationId xmlns:a16="http://schemas.microsoft.com/office/drawing/2014/main" id="{C4B94BA9-37DA-4446-B81D-1057F5F795E0}"/>
              </a:ext>
            </a:extLst>
          </p:cNvPr>
          <p:cNvSpPr/>
          <p:nvPr userDrawn="1"/>
        </p:nvSpPr>
        <p:spPr>
          <a:xfrm>
            <a:off x="11679061" y="5930068"/>
            <a:ext cx="512939" cy="927932"/>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3" name="Rectangle 32">
            <a:extLst>
              <a:ext uri="{FF2B5EF4-FFF2-40B4-BE49-F238E27FC236}">
                <a16:creationId xmlns:a16="http://schemas.microsoft.com/office/drawing/2014/main" id="{B0C58D51-7B7E-7646-8522-18836544578A}"/>
              </a:ext>
            </a:extLst>
          </p:cNvPr>
          <p:cNvSpPr/>
          <p:nvPr userDrawn="1"/>
        </p:nvSpPr>
        <p:spPr>
          <a:xfrm>
            <a:off x="7673788" y="5975138"/>
            <a:ext cx="975406" cy="88286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 name="Text Placeholder 15">
            <a:extLst>
              <a:ext uri="{FF2B5EF4-FFF2-40B4-BE49-F238E27FC236}">
                <a16:creationId xmlns:a16="http://schemas.microsoft.com/office/drawing/2014/main" id="{29A6C0A8-AD47-0241-B1D7-7D08101B97B8}"/>
              </a:ext>
            </a:extLst>
          </p:cNvPr>
          <p:cNvSpPr>
            <a:spLocks noGrp="1"/>
          </p:cNvSpPr>
          <p:nvPr userDrawn="1">
            <p:ph type="body" sz="quarter" idx="12" hasCustomPrompt="1"/>
          </p:nvPr>
        </p:nvSpPr>
        <p:spPr>
          <a:xfrm>
            <a:off x="699292" y="999267"/>
            <a:ext cx="4697413" cy="874858"/>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4" name="Text Placeholder 21">
            <a:extLst>
              <a:ext uri="{FF2B5EF4-FFF2-40B4-BE49-F238E27FC236}">
                <a16:creationId xmlns:a16="http://schemas.microsoft.com/office/drawing/2014/main" id="{02D6E100-9148-9644-9507-F4F6A6E2679A}"/>
              </a:ext>
            </a:extLst>
          </p:cNvPr>
          <p:cNvSpPr>
            <a:spLocks noGrp="1"/>
          </p:cNvSpPr>
          <p:nvPr userDrawn="1">
            <p:ph type="body" sz="quarter" idx="15"/>
          </p:nvPr>
        </p:nvSpPr>
        <p:spPr>
          <a:xfrm>
            <a:off x="698501" y="1874125"/>
            <a:ext cx="4350578" cy="3790075"/>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7" name="Picture Placeholder 6">
            <a:extLst>
              <a:ext uri="{FF2B5EF4-FFF2-40B4-BE49-F238E27FC236}">
                <a16:creationId xmlns:a16="http://schemas.microsoft.com/office/drawing/2014/main" id="{362ED493-6B5A-F44A-8797-FDD7C117E664}"/>
              </a:ext>
            </a:extLst>
          </p:cNvPr>
          <p:cNvSpPr>
            <a:spLocks noGrp="1"/>
          </p:cNvSpPr>
          <p:nvPr userDrawn="1">
            <p:ph type="pic" sz="quarter" idx="18"/>
          </p:nvPr>
        </p:nvSpPr>
        <p:spPr>
          <a:xfrm>
            <a:off x="8850292" y="1408670"/>
            <a:ext cx="1844983" cy="2523663"/>
          </a:xfrm>
          <a:prstGeom prst="rect">
            <a:avLst/>
          </a:prstGeom>
          <a:effectLst>
            <a:outerShdw blurRad="152400" dist="63500" dir="2700000" algn="tl" rotWithShape="0">
              <a:prstClr val="black">
                <a:alpha val="50000"/>
              </a:prstClr>
            </a:outerShdw>
          </a:effectLst>
        </p:spPr>
        <p:txBody>
          <a:bodyPr/>
          <a:lstStyle>
            <a:lvl1pPr>
              <a:defRPr sz="1600">
                <a:solidFill>
                  <a:srgbClr val="000000"/>
                </a:solidFill>
              </a:defRPr>
            </a:lvl1pPr>
          </a:lstStyle>
          <a:p>
            <a:endParaRPr lang="en-US"/>
          </a:p>
        </p:txBody>
      </p:sp>
      <p:sp>
        <p:nvSpPr>
          <p:cNvPr id="8" name="Picture Placeholder 6">
            <a:extLst>
              <a:ext uri="{FF2B5EF4-FFF2-40B4-BE49-F238E27FC236}">
                <a16:creationId xmlns:a16="http://schemas.microsoft.com/office/drawing/2014/main" id="{B5EE5A55-DE9E-E04A-980F-DA40C01CEFB1}"/>
              </a:ext>
            </a:extLst>
          </p:cNvPr>
          <p:cNvSpPr>
            <a:spLocks noGrp="1"/>
          </p:cNvSpPr>
          <p:nvPr userDrawn="1">
            <p:ph type="pic" sz="quarter" idx="19"/>
          </p:nvPr>
        </p:nvSpPr>
        <p:spPr>
          <a:xfrm>
            <a:off x="5976308" y="1136822"/>
            <a:ext cx="2672885" cy="1675251"/>
          </a:xfrm>
          <a:prstGeom prst="rect">
            <a:avLst/>
          </a:prstGeom>
          <a:effectLst>
            <a:outerShdw blurRad="241300" dist="165100" dir="2700000" algn="tl" rotWithShape="0">
              <a:prstClr val="black">
                <a:alpha val="38000"/>
              </a:prstClr>
            </a:outerShdw>
          </a:effectLst>
        </p:spPr>
        <p:txBody>
          <a:bodyPr/>
          <a:lstStyle>
            <a:lvl1pPr>
              <a:defRPr sz="1600">
                <a:solidFill>
                  <a:srgbClr val="000000"/>
                </a:solidFill>
              </a:defRPr>
            </a:lvl1pPr>
          </a:lstStyle>
          <a:p>
            <a:endParaRPr lang="en-US"/>
          </a:p>
        </p:txBody>
      </p:sp>
      <p:sp>
        <p:nvSpPr>
          <p:cNvPr id="11" name="Picture Placeholder 6">
            <a:extLst>
              <a:ext uri="{FF2B5EF4-FFF2-40B4-BE49-F238E27FC236}">
                <a16:creationId xmlns:a16="http://schemas.microsoft.com/office/drawing/2014/main" id="{6DE9889E-364B-5A48-8B46-481958AB7526}"/>
              </a:ext>
            </a:extLst>
          </p:cNvPr>
          <p:cNvSpPr>
            <a:spLocks noGrp="1"/>
          </p:cNvSpPr>
          <p:nvPr userDrawn="1">
            <p:ph type="pic" sz="quarter" idx="22"/>
          </p:nvPr>
        </p:nvSpPr>
        <p:spPr>
          <a:xfrm>
            <a:off x="10896374" y="2812073"/>
            <a:ext cx="829216" cy="1120259"/>
          </a:xfrm>
          <a:prstGeom prst="rect">
            <a:avLst/>
          </a:prstGeom>
          <a:effectLst>
            <a:outerShdw blurRad="139700" dist="88900" dir="2700000" algn="tl" rotWithShape="0">
              <a:prstClr val="black">
                <a:alpha val="50000"/>
              </a:prstClr>
            </a:outerShdw>
          </a:effectLst>
        </p:spPr>
        <p:txBody>
          <a:bodyPr/>
          <a:lstStyle>
            <a:lvl1pPr>
              <a:defRPr sz="1600">
                <a:solidFill>
                  <a:srgbClr val="000000"/>
                </a:solidFill>
              </a:defRPr>
            </a:lvl1pPr>
          </a:lstStyle>
          <a:p>
            <a:endParaRPr lang="en-US"/>
          </a:p>
        </p:txBody>
      </p:sp>
      <p:sp>
        <p:nvSpPr>
          <p:cNvPr id="12" name="Picture Placeholder 6">
            <a:extLst>
              <a:ext uri="{FF2B5EF4-FFF2-40B4-BE49-F238E27FC236}">
                <a16:creationId xmlns:a16="http://schemas.microsoft.com/office/drawing/2014/main" id="{F41DF26D-6499-CD41-841C-0DE9E8882B5F}"/>
              </a:ext>
            </a:extLst>
          </p:cNvPr>
          <p:cNvSpPr>
            <a:spLocks noGrp="1"/>
          </p:cNvSpPr>
          <p:nvPr userDrawn="1">
            <p:ph type="pic" sz="quarter" idx="23"/>
          </p:nvPr>
        </p:nvSpPr>
        <p:spPr>
          <a:xfrm>
            <a:off x="5773894" y="3010889"/>
            <a:ext cx="829216" cy="1120259"/>
          </a:xfrm>
          <a:prstGeom prst="rect">
            <a:avLst/>
          </a:prstGeom>
          <a:effectLst>
            <a:outerShdw blurRad="139700" dist="88900" dir="2700000" algn="tl" rotWithShape="0">
              <a:prstClr val="black">
                <a:alpha val="50000"/>
              </a:prstClr>
            </a:outerShdw>
          </a:effectLst>
        </p:spPr>
        <p:txBody>
          <a:bodyPr/>
          <a:lstStyle>
            <a:lvl1pPr>
              <a:defRPr sz="1600">
                <a:solidFill>
                  <a:srgbClr val="000000"/>
                </a:solidFill>
              </a:defRPr>
            </a:lvl1pPr>
          </a:lstStyle>
          <a:p>
            <a:endParaRPr lang="en-US"/>
          </a:p>
        </p:txBody>
      </p:sp>
      <p:sp>
        <p:nvSpPr>
          <p:cNvPr id="14" name="Picture Placeholder 6">
            <a:extLst>
              <a:ext uri="{FF2B5EF4-FFF2-40B4-BE49-F238E27FC236}">
                <a16:creationId xmlns:a16="http://schemas.microsoft.com/office/drawing/2014/main" id="{E107CDEE-A69F-B54C-ACC4-AE4330D7C3DC}"/>
              </a:ext>
            </a:extLst>
          </p:cNvPr>
          <p:cNvSpPr>
            <a:spLocks noGrp="1"/>
          </p:cNvSpPr>
          <p:nvPr userDrawn="1">
            <p:ph type="pic" sz="quarter" idx="24"/>
          </p:nvPr>
        </p:nvSpPr>
        <p:spPr>
          <a:xfrm>
            <a:off x="6804210" y="3010889"/>
            <a:ext cx="1844983" cy="2523663"/>
          </a:xfrm>
          <a:prstGeom prst="rect">
            <a:avLst/>
          </a:prstGeom>
          <a:effectLst>
            <a:outerShdw blurRad="50800" dist="38100" dir="2700000" algn="tl" rotWithShape="0">
              <a:prstClr val="black">
                <a:alpha val="46000"/>
              </a:prstClr>
            </a:outerShdw>
          </a:effectLst>
        </p:spPr>
        <p:txBody>
          <a:bodyPr/>
          <a:lstStyle>
            <a:lvl1pPr>
              <a:defRPr sz="1600">
                <a:solidFill>
                  <a:srgbClr val="000000"/>
                </a:solidFill>
              </a:defRPr>
            </a:lvl1pPr>
          </a:lstStyle>
          <a:p>
            <a:endParaRPr lang="en-US"/>
          </a:p>
        </p:txBody>
      </p:sp>
      <p:sp>
        <p:nvSpPr>
          <p:cNvPr id="15" name="Picture Placeholder 6">
            <a:extLst>
              <a:ext uri="{FF2B5EF4-FFF2-40B4-BE49-F238E27FC236}">
                <a16:creationId xmlns:a16="http://schemas.microsoft.com/office/drawing/2014/main" id="{BBB41BD0-BEB3-D54E-A065-609BC863B706}"/>
              </a:ext>
            </a:extLst>
          </p:cNvPr>
          <p:cNvSpPr>
            <a:spLocks noGrp="1"/>
          </p:cNvSpPr>
          <p:nvPr userDrawn="1">
            <p:ph type="pic" sz="quarter" idx="25"/>
          </p:nvPr>
        </p:nvSpPr>
        <p:spPr>
          <a:xfrm>
            <a:off x="8850292" y="4118791"/>
            <a:ext cx="2672885" cy="1675251"/>
          </a:xfrm>
          <a:prstGeom prst="rect">
            <a:avLst/>
          </a:prstGeom>
          <a:effectLst>
            <a:outerShdw blurRad="355600" dist="177800" dir="2700000" algn="tl" rotWithShape="0">
              <a:prstClr val="black">
                <a:alpha val="34000"/>
              </a:prstClr>
            </a:outerShdw>
          </a:effectLst>
        </p:spPr>
        <p:txBody>
          <a:bodyPr/>
          <a:lstStyle>
            <a:lvl1pPr>
              <a:defRPr sz="1600">
                <a:solidFill>
                  <a:srgbClr val="000000"/>
                </a:solidFill>
              </a:defRPr>
            </a:lvl1pPr>
          </a:lstStyle>
          <a:p>
            <a:endParaRPr lang="en-US"/>
          </a:p>
        </p:txBody>
      </p:sp>
      <p:sp>
        <p:nvSpPr>
          <p:cNvPr id="13" name="Text Placeholder 11">
            <a:extLst>
              <a:ext uri="{FF2B5EF4-FFF2-40B4-BE49-F238E27FC236}">
                <a16:creationId xmlns:a16="http://schemas.microsoft.com/office/drawing/2014/main" id="{EEFAF70A-94D1-7A43-BD01-B9341CF2CC6F}"/>
              </a:ext>
            </a:extLst>
          </p:cNvPr>
          <p:cNvSpPr>
            <a:spLocks noGrp="1"/>
          </p:cNvSpPr>
          <p:nvPr userDrawn="1">
            <p:ph type="body" sz="quarter" idx="26" hasCustomPrompt="1"/>
          </p:nvPr>
        </p:nvSpPr>
        <p:spPr>
          <a:xfrm>
            <a:off x="697705" y="659819"/>
            <a:ext cx="4698207" cy="275947"/>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6" name="Picture 15">
            <a:extLst>
              <a:ext uri="{FF2B5EF4-FFF2-40B4-BE49-F238E27FC236}">
                <a16:creationId xmlns:a16="http://schemas.microsoft.com/office/drawing/2014/main" id="{69FAFCFE-E323-42BB-B51A-92C2237FC2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006" y="5792336"/>
            <a:ext cx="661736" cy="707486"/>
          </a:xfrm>
          <a:prstGeom prst="rect">
            <a:avLst/>
          </a:prstGeom>
        </p:spPr>
      </p:pic>
    </p:spTree>
    <p:extLst>
      <p:ext uri="{BB962C8B-B14F-4D97-AF65-F5344CB8AC3E}">
        <p14:creationId xmlns:p14="http://schemas.microsoft.com/office/powerpoint/2010/main" val="16895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EB86FA-3354-4318-A6DB-377AE424360C}" type="datetimeFigureOut">
              <a:rPr lang="en-US" smtClean="0"/>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69F55-CB97-41E2-ACA8-B56DFA950073}"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506256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hoto Gallery - Bubbles">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29A6C0A8-AD47-0241-B1D7-7D08101B97B8}"/>
              </a:ext>
            </a:extLst>
          </p:cNvPr>
          <p:cNvSpPr>
            <a:spLocks noGrp="1"/>
          </p:cNvSpPr>
          <p:nvPr>
            <p:ph type="body" sz="quarter" idx="12" hasCustomPrompt="1"/>
          </p:nvPr>
        </p:nvSpPr>
        <p:spPr>
          <a:xfrm>
            <a:off x="699292" y="999267"/>
            <a:ext cx="4349787" cy="874858"/>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4" name="Text Placeholder 21">
            <a:extLst>
              <a:ext uri="{FF2B5EF4-FFF2-40B4-BE49-F238E27FC236}">
                <a16:creationId xmlns:a16="http://schemas.microsoft.com/office/drawing/2014/main" id="{02D6E100-9148-9644-9507-F4F6A6E2679A}"/>
              </a:ext>
            </a:extLst>
          </p:cNvPr>
          <p:cNvSpPr>
            <a:spLocks noGrp="1"/>
          </p:cNvSpPr>
          <p:nvPr>
            <p:ph type="body" sz="quarter" idx="15"/>
          </p:nvPr>
        </p:nvSpPr>
        <p:spPr>
          <a:xfrm>
            <a:off x="698500" y="1884025"/>
            <a:ext cx="5164417" cy="3792875"/>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21" name="Picture Placeholder 10">
            <a:extLst>
              <a:ext uri="{FF2B5EF4-FFF2-40B4-BE49-F238E27FC236}">
                <a16:creationId xmlns:a16="http://schemas.microsoft.com/office/drawing/2014/main" id="{523A6B96-F447-7B45-B1D6-F3C8C8552F3A}"/>
              </a:ext>
            </a:extLst>
          </p:cNvPr>
          <p:cNvSpPr>
            <a:spLocks noGrp="1"/>
          </p:cNvSpPr>
          <p:nvPr>
            <p:ph type="pic" sz="quarter" idx="23" hasCustomPrompt="1"/>
          </p:nvPr>
        </p:nvSpPr>
        <p:spPr>
          <a:xfrm>
            <a:off x="6131772" y="999267"/>
            <a:ext cx="2165387" cy="2160815"/>
          </a:xfrm>
          <a:prstGeom prst="ellipse">
            <a:avLst/>
          </a:prstGeom>
        </p:spPr>
        <p:txBody>
          <a:bodyPr anchor="ct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15" name="Picture Placeholder 14">
            <a:extLst>
              <a:ext uri="{FF2B5EF4-FFF2-40B4-BE49-F238E27FC236}">
                <a16:creationId xmlns:a16="http://schemas.microsoft.com/office/drawing/2014/main" id="{E310A2FC-6BF1-5445-A262-9B7BA7BF8B61}"/>
              </a:ext>
            </a:extLst>
          </p:cNvPr>
          <p:cNvSpPr>
            <a:spLocks noGrp="1"/>
          </p:cNvSpPr>
          <p:nvPr>
            <p:ph type="pic" sz="quarter" idx="24" hasCustomPrompt="1"/>
          </p:nvPr>
        </p:nvSpPr>
        <p:spPr>
          <a:xfrm>
            <a:off x="8955992" y="0"/>
            <a:ext cx="2165388" cy="2079673"/>
          </a:xfrm>
          <a:custGeom>
            <a:avLst/>
            <a:gdLst>
              <a:gd name="connsiteX0" fmla="*/ 671558 w 2165388"/>
              <a:gd name="connsiteY0" fmla="*/ 0 h 2079673"/>
              <a:gd name="connsiteX1" fmla="*/ 1493830 w 2165388"/>
              <a:gd name="connsiteY1" fmla="*/ 0 h 2079673"/>
              <a:gd name="connsiteX2" fmla="*/ 1504127 w 2165388"/>
              <a:gd name="connsiteY2" fmla="*/ 3761 h 2079673"/>
              <a:gd name="connsiteX3" fmla="*/ 2165388 w 2165388"/>
              <a:gd name="connsiteY3" fmla="*/ 999265 h 2079673"/>
              <a:gd name="connsiteX4" fmla="*/ 1082694 w 2165388"/>
              <a:gd name="connsiteY4" fmla="*/ 2079673 h 2079673"/>
              <a:gd name="connsiteX5" fmla="*/ 0 w 2165388"/>
              <a:gd name="connsiteY5" fmla="*/ 999265 h 2079673"/>
              <a:gd name="connsiteX6" fmla="*/ 661261 w 2165388"/>
              <a:gd name="connsiteY6" fmla="*/ 3761 h 207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5388" h="2079673">
                <a:moveTo>
                  <a:pt x="671558" y="0"/>
                </a:moveTo>
                <a:lnTo>
                  <a:pt x="1493830" y="0"/>
                </a:lnTo>
                <a:lnTo>
                  <a:pt x="1504127" y="3761"/>
                </a:lnTo>
                <a:cubicBezTo>
                  <a:pt x="1892722" y="167776"/>
                  <a:pt x="2165388" y="551745"/>
                  <a:pt x="2165388" y="999265"/>
                </a:cubicBezTo>
                <a:cubicBezTo>
                  <a:pt x="2165388" y="1595958"/>
                  <a:pt x="1680649" y="2079673"/>
                  <a:pt x="1082694" y="2079673"/>
                </a:cubicBezTo>
                <a:cubicBezTo>
                  <a:pt x="484739" y="2079673"/>
                  <a:pt x="0" y="1595958"/>
                  <a:pt x="0" y="999265"/>
                </a:cubicBezTo>
                <a:cubicBezTo>
                  <a:pt x="0" y="551745"/>
                  <a:pt x="272666" y="167776"/>
                  <a:pt x="661261" y="3761"/>
                </a:cubicBezTo>
                <a:close/>
              </a:path>
            </a:pathLst>
          </a:custGeom>
        </p:spPr>
        <p:txBody>
          <a:bodyPr wrap="square" anchor="ctr">
            <a:noAutofit/>
          </a:bodyP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23" name="Picture Placeholder 10">
            <a:extLst>
              <a:ext uri="{FF2B5EF4-FFF2-40B4-BE49-F238E27FC236}">
                <a16:creationId xmlns:a16="http://schemas.microsoft.com/office/drawing/2014/main" id="{5D26C15C-EF18-ED4A-835B-706A77EF6A1F}"/>
              </a:ext>
            </a:extLst>
          </p:cNvPr>
          <p:cNvSpPr>
            <a:spLocks noGrp="1"/>
          </p:cNvSpPr>
          <p:nvPr>
            <p:ph type="pic" sz="quarter" idx="25" hasCustomPrompt="1"/>
          </p:nvPr>
        </p:nvSpPr>
        <p:spPr>
          <a:xfrm>
            <a:off x="8297159" y="3188068"/>
            <a:ext cx="2165387" cy="2160815"/>
          </a:xfrm>
          <a:prstGeom prst="ellipse">
            <a:avLst/>
          </a:prstGeom>
        </p:spPr>
        <p:txBody>
          <a:bodyPr anchor="ct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17" name="Picture Placeholder 16">
            <a:extLst>
              <a:ext uri="{FF2B5EF4-FFF2-40B4-BE49-F238E27FC236}">
                <a16:creationId xmlns:a16="http://schemas.microsoft.com/office/drawing/2014/main" id="{83A5EE8A-372B-C54E-9718-99D93D23B1E8}"/>
              </a:ext>
            </a:extLst>
          </p:cNvPr>
          <p:cNvSpPr>
            <a:spLocks noGrp="1"/>
          </p:cNvSpPr>
          <p:nvPr>
            <p:ph type="pic" sz="quarter" idx="26" hasCustomPrompt="1"/>
          </p:nvPr>
        </p:nvSpPr>
        <p:spPr>
          <a:xfrm>
            <a:off x="11121381" y="2108269"/>
            <a:ext cx="1070619" cy="2159599"/>
          </a:xfrm>
          <a:custGeom>
            <a:avLst/>
            <a:gdLst>
              <a:gd name="connsiteX0" fmla="*/ 1070619 w 1070619"/>
              <a:gd name="connsiteY0" fmla="*/ 0 h 2159599"/>
              <a:gd name="connsiteX1" fmla="*/ 1070619 w 1070619"/>
              <a:gd name="connsiteY1" fmla="*/ 2159599 h 2159599"/>
              <a:gd name="connsiteX2" fmla="*/ 971995 w 1070619"/>
              <a:gd name="connsiteY2" fmla="*/ 2154629 h 2159599"/>
              <a:gd name="connsiteX3" fmla="*/ 0 w 1070619"/>
              <a:gd name="connsiteY3" fmla="*/ 1079799 h 2159599"/>
              <a:gd name="connsiteX4" fmla="*/ 971995 w 1070619"/>
              <a:gd name="connsiteY4" fmla="*/ 4969 h 2159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619" h="2159599">
                <a:moveTo>
                  <a:pt x="1070619" y="0"/>
                </a:moveTo>
                <a:lnTo>
                  <a:pt x="1070619" y="2159599"/>
                </a:lnTo>
                <a:lnTo>
                  <a:pt x="971995" y="2154629"/>
                </a:lnTo>
                <a:cubicBezTo>
                  <a:pt x="426040" y="2099302"/>
                  <a:pt x="0" y="1639199"/>
                  <a:pt x="0" y="1079799"/>
                </a:cubicBezTo>
                <a:cubicBezTo>
                  <a:pt x="0" y="520399"/>
                  <a:pt x="426040" y="60297"/>
                  <a:pt x="971995" y="4969"/>
                </a:cubicBezTo>
                <a:close/>
              </a:path>
            </a:pathLst>
          </a:custGeom>
        </p:spPr>
        <p:txBody>
          <a:bodyPr wrap="square" anchor="ctr">
            <a:noAutofit/>
          </a:bodyP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13" name="Picture Placeholder 12">
            <a:extLst>
              <a:ext uri="{FF2B5EF4-FFF2-40B4-BE49-F238E27FC236}">
                <a16:creationId xmlns:a16="http://schemas.microsoft.com/office/drawing/2014/main" id="{DB52FBD3-C078-1B4B-B8F2-392762FD9E9A}"/>
              </a:ext>
            </a:extLst>
          </p:cNvPr>
          <p:cNvSpPr>
            <a:spLocks noGrp="1"/>
          </p:cNvSpPr>
          <p:nvPr>
            <p:ph type="pic" sz="quarter" idx="27" hasCustomPrompt="1"/>
          </p:nvPr>
        </p:nvSpPr>
        <p:spPr>
          <a:xfrm>
            <a:off x="3937466" y="0"/>
            <a:ext cx="2146994" cy="989368"/>
          </a:xfrm>
          <a:custGeom>
            <a:avLst/>
            <a:gdLst>
              <a:gd name="connsiteX0" fmla="*/ 0 w 2146994"/>
              <a:gd name="connsiteY0" fmla="*/ 0 h 989368"/>
              <a:gd name="connsiteX1" fmla="*/ 2146994 w 2146994"/>
              <a:gd name="connsiteY1" fmla="*/ 0 h 989368"/>
              <a:gd name="connsiteX2" fmla="*/ 2134195 w 2146994"/>
              <a:gd name="connsiteY2" fmla="*/ 126700 h 989368"/>
              <a:gd name="connsiteX3" fmla="*/ 1073497 w 2146994"/>
              <a:gd name="connsiteY3" fmla="*/ 989368 h 989368"/>
              <a:gd name="connsiteX4" fmla="*/ 12800 w 2146994"/>
              <a:gd name="connsiteY4" fmla="*/ 126700 h 989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994" h="989368">
                <a:moveTo>
                  <a:pt x="0" y="0"/>
                </a:moveTo>
                <a:lnTo>
                  <a:pt x="2146994" y="0"/>
                </a:lnTo>
                <a:lnTo>
                  <a:pt x="2134195" y="126700"/>
                </a:lnTo>
                <a:cubicBezTo>
                  <a:pt x="2033238" y="619024"/>
                  <a:pt x="1596708" y="989368"/>
                  <a:pt x="1073497" y="989368"/>
                </a:cubicBezTo>
                <a:cubicBezTo>
                  <a:pt x="550287" y="989368"/>
                  <a:pt x="113757" y="619024"/>
                  <a:pt x="12800" y="126700"/>
                </a:cubicBezTo>
                <a:close/>
              </a:path>
            </a:pathLst>
          </a:custGeom>
        </p:spPr>
        <p:txBody>
          <a:bodyPr wrap="square" anchor="ctr">
            <a:noAutofit/>
          </a:bodyP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26" name="Picture Placeholder 25">
            <a:extLst>
              <a:ext uri="{FF2B5EF4-FFF2-40B4-BE49-F238E27FC236}">
                <a16:creationId xmlns:a16="http://schemas.microsoft.com/office/drawing/2014/main" id="{72F0FF66-DA0F-874B-B271-43A624E6CB47}"/>
              </a:ext>
            </a:extLst>
          </p:cNvPr>
          <p:cNvSpPr>
            <a:spLocks noGrp="1"/>
          </p:cNvSpPr>
          <p:nvPr>
            <p:ph type="pic" sz="quarter" idx="29" hasCustomPrompt="1"/>
          </p:nvPr>
        </p:nvSpPr>
        <p:spPr>
          <a:xfrm>
            <a:off x="10443593" y="5376870"/>
            <a:ext cx="1748407" cy="1481131"/>
          </a:xfrm>
          <a:custGeom>
            <a:avLst/>
            <a:gdLst>
              <a:gd name="connsiteX0" fmla="*/ 1082694 w 1748407"/>
              <a:gd name="connsiteY0" fmla="*/ 0 h 1481131"/>
              <a:gd name="connsiteX1" fmla="*/ 1688038 w 1748407"/>
              <a:gd name="connsiteY1" fmla="*/ 184517 h 1481131"/>
              <a:gd name="connsiteX2" fmla="*/ 1748407 w 1748407"/>
              <a:gd name="connsiteY2" fmla="*/ 229564 h 1481131"/>
              <a:gd name="connsiteX3" fmla="*/ 1748407 w 1748407"/>
              <a:gd name="connsiteY3" fmla="*/ 1481131 h 1481131"/>
              <a:gd name="connsiteX4" fmla="*/ 78918 w 1748407"/>
              <a:gd name="connsiteY4" fmla="*/ 1481131 h 1481131"/>
              <a:gd name="connsiteX5" fmla="*/ 21997 w 1748407"/>
              <a:gd name="connsiteY5" fmla="*/ 1298148 h 1481131"/>
              <a:gd name="connsiteX6" fmla="*/ 0 w 1748407"/>
              <a:gd name="connsiteY6" fmla="*/ 1080408 h 1481131"/>
              <a:gd name="connsiteX7" fmla="*/ 1082694 w 1748407"/>
              <a:gd name="connsiteY7" fmla="*/ 0 h 148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407" h="1481131">
                <a:moveTo>
                  <a:pt x="1082694" y="0"/>
                </a:moveTo>
                <a:cubicBezTo>
                  <a:pt x="1306927" y="0"/>
                  <a:pt x="1515239" y="68023"/>
                  <a:pt x="1688038" y="184517"/>
                </a:cubicBezTo>
                <a:lnTo>
                  <a:pt x="1748407" y="229564"/>
                </a:lnTo>
                <a:lnTo>
                  <a:pt x="1748407" y="1481131"/>
                </a:lnTo>
                <a:lnTo>
                  <a:pt x="78918" y="1481131"/>
                </a:lnTo>
                <a:lnTo>
                  <a:pt x="21997" y="1298148"/>
                </a:lnTo>
                <a:cubicBezTo>
                  <a:pt x="7574" y="1227816"/>
                  <a:pt x="0" y="1154995"/>
                  <a:pt x="0" y="1080408"/>
                </a:cubicBezTo>
                <a:cubicBezTo>
                  <a:pt x="0" y="483715"/>
                  <a:pt x="484739" y="0"/>
                  <a:pt x="1082694" y="0"/>
                </a:cubicBezTo>
                <a:close/>
              </a:path>
            </a:pathLst>
          </a:custGeom>
        </p:spPr>
        <p:txBody>
          <a:bodyPr wrap="square" anchor="ctr">
            <a:noAutofit/>
          </a:bodyP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11" name="Text Placeholder 11">
            <a:extLst>
              <a:ext uri="{FF2B5EF4-FFF2-40B4-BE49-F238E27FC236}">
                <a16:creationId xmlns:a16="http://schemas.microsoft.com/office/drawing/2014/main" id="{227879A9-DCEB-4F46-B703-95001A4A2A0B}"/>
              </a:ext>
            </a:extLst>
          </p:cNvPr>
          <p:cNvSpPr>
            <a:spLocks noGrp="1"/>
          </p:cNvSpPr>
          <p:nvPr>
            <p:ph type="body" sz="quarter" idx="30" hasCustomPrompt="1"/>
          </p:nvPr>
        </p:nvSpPr>
        <p:spPr>
          <a:xfrm>
            <a:off x="697706" y="659819"/>
            <a:ext cx="4350522" cy="275947"/>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2" name="Picture 11">
            <a:extLst>
              <a:ext uri="{FF2B5EF4-FFF2-40B4-BE49-F238E27FC236}">
                <a16:creationId xmlns:a16="http://schemas.microsoft.com/office/drawing/2014/main" id="{CF179497-5216-451F-8218-38F0186496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006" y="5792336"/>
            <a:ext cx="661736" cy="707486"/>
          </a:xfrm>
          <a:prstGeom prst="rect">
            <a:avLst/>
          </a:prstGeom>
        </p:spPr>
      </p:pic>
    </p:spTree>
    <p:extLst>
      <p:ext uri="{BB962C8B-B14F-4D97-AF65-F5344CB8AC3E}">
        <p14:creationId xmlns:p14="http://schemas.microsoft.com/office/powerpoint/2010/main" val="30465078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hoto Gallery - HalfPage w/ Border">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29A6C0A8-AD47-0241-B1D7-7D08101B97B8}"/>
              </a:ext>
            </a:extLst>
          </p:cNvPr>
          <p:cNvSpPr>
            <a:spLocks noGrp="1"/>
          </p:cNvSpPr>
          <p:nvPr>
            <p:ph type="body" sz="quarter" idx="12" hasCustomPrompt="1"/>
          </p:nvPr>
        </p:nvSpPr>
        <p:spPr>
          <a:xfrm>
            <a:off x="1477896" y="1132003"/>
            <a:ext cx="4697413" cy="874858"/>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4" name="Text Placeholder 21">
            <a:extLst>
              <a:ext uri="{FF2B5EF4-FFF2-40B4-BE49-F238E27FC236}">
                <a16:creationId xmlns:a16="http://schemas.microsoft.com/office/drawing/2014/main" id="{02D6E100-9148-9644-9507-F4F6A6E2679A}"/>
              </a:ext>
            </a:extLst>
          </p:cNvPr>
          <p:cNvSpPr>
            <a:spLocks noGrp="1"/>
          </p:cNvSpPr>
          <p:nvPr>
            <p:ph type="body" sz="quarter" idx="15"/>
          </p:nvPr>
        </p:nvSpPr>
        <p:spPr>
          <a:xfrm>
            <a:off x="1477104" y="2006861"/>
            <a:ext cx="4697411" cy="3790075"/>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7" name="Picture Placeholder 6">
            <a:extLst>
              <a:ext uri="{FF2B5EF4-FFF2-40B4-BE49-F238E27FC236}">
                <a16:creationId xmlns:a16="http://schemas.microsoft.com/office/drawing/2014/main" id="{362ED493-6B5A-F44A-8797-FDD7C117E664}"/>
              </a:ext>
            </a:extLst>
          </p:cNvPr>
          <p:cNvSpPr>
            <a:spLocks noGrp="1"/>
          </p:cNvSpPr>
          <p:nvPr>
            <p:ph type="pic" sz="quarter" idx="18"/>
          </p:nvPr>
        </p:nvSpPr>
        <p:spPr>
          <a:xfrm>
            <a:off x="7940983" y="0"/>
            <a:ext cx="4250225" cy="3429000"/>
          </a:xfrm>
          <a:prstGeom prst="rect">
            <a:avLst/>
          </a:prstGeom>
        </p:spPr>
        <p:txBody>
          <a:bodyPr/>
          <a:lstStyle>
            <a:lvl1pPr>
              <a:defRPr sz="1600">
                <a:solidFill>
                  <a:srgbClr val="000000"/>
                </a:solidFill>
              </a:defRPr>
            </a:lvl1pPr>
          </a:lstStyle>
          <a:p>
            <a:endParaRPr lang="en-US"/>
          </a:p>
        </p:txBody>
      </p:sp>
      <p:sp>
        <p:nvSpPr>
          <p:cNvPr id="31" name="Picture Placeholder 30">
            <a:extLst>
              <a:ext uri="{FF2B5EF4-FFF2-40B4-BE49-F238E27FC236}">
                <a16:creationId xmlns:a16="http://schemas.microsoft.com/office/drawing/2014/main" id="{7437EBDA-A032-DD4D-B1B6-0FA474B32F91}"/>
              </a:ext>
            </a:extLst>
          </p:cNvPr>
          <p:cNvSpPr>
            <a:spLocks noGrp="1"/>
          </p:cNvSpPr>
          <p:nvPr>
            <p:ph type="pic" sz="quarter" idx="22"/>
          </p:nvPr>
        </p:nvSpPr>
        <p:spPr>
          <a:xfrm>
            <a:off x="3262744" y="-2475"/>
            <a:ext cx="2832464" cy="423581"/>
          </a:xfrm>
          <a:custGeom>
            <a:avLst/>
            <a:gdLst>
              <a:gd name="connsiteX0" fmla="*/ 0 w 2832464"/>
              <a:gd name="connsiteY0" fmla="*/ 0 h 423581"/>
              <a:gd name="connsiteX1" fmla="*/ 2832464 w 2832464"/>
              <a:gd name="connsiteY1" fmla="*/ 0 h 423581"/>
              <a:gd name="connsiteX2" fmla="*/ 2832464 w 2832464"/>
              <a:gd name="connsiteY2" fmla="*/ 423581 h 423581"/>
              <a:gd name="connsiteX3" fmla="*/ 0 w 2832464"/>
              <a:gd name="connsiteY3" fmla="*/ 423581 h 423581"/>
            </a:gdLst>
            <a:ahLst/>
            <a:cxnLst>
              <a:cxn ang="0">
                <a:pos x="connsiteX0" y="connsiteY0"/>
              </a:cxn>
              <a:cxn ang="0">
                <a:pos x="connsiteX1" y="connsiteY1"/>
              </a:cxn>
              <a:cxn ang="0">
                <a:pos x="connsiteX2" y="connsiteY2"/>
              </a:cxn>
              <a:cxn ang="0">
                <a:pos x="connsiteX3" y="connsiteY3"/>
              </a:cxn>
            </a:cxnLst>
            <a:rect l="l" t="t" r="r" b="b"/>
            <a:pathLst>
              <a:path w="2832464" h="423581">
                <a:moveTo>
                  <a:pt x="0" y="0"/>
                </a:moveTo>
                <a:lnTo>
                  <a:pt x="2832464" y="0"/>
                </a:lnTo>
                <a:lnTo>
                  <a:pt x="2832464" y="423581"/>
                </a:lnTo>
                <a:lnTo>
                  <a:pt x="0" y="423581"/>
                </a:lnTo>
                <a:close/>
              </a:path>
            </a:pathLst>
          </a:custGeom>
        </p:spPr>
        <p:txBody>
          <a:bodyPr wrap="square">
            <a:noAutofit/>
          </a:bodyPr>
          <a:lstStyle>
            <a:lvl1pPr>
              <a:defRPr sz="1600">
                <a:solidFill>
                  <a:srgbClr val="000000"/>
                </a:solidFill>
              </a:defRPr>
            </a:lvl1pPr>
          </a:lstStyle>
          <a:p>
            <a:endParaRPr lang="en-US"/>
          </a:p>
        </p:txBody>
      </p:sp>
      <p:sp>
        <p:nvSpPr>
          <p:cNvPr id="33" name="Picture Placeholder 32">
            <a:extLst>
              <a:ext uri="{FF2B5EF4-FFF2-40B4-BE49-F238E27FC236}">
                <a16:creationId xmlns:a16="http://schemas.microsoft.com/office/drawing/2014/main" id="{A24018BA-64A1-E34C-8EA6-2C220E8D8E35}"/>
              </a:ext>
            </a:extLst>
          </p:cNvPr>
          <p:cNvSpPr>
            <a:spLocks noGrp="1"/>
          </p:cNvSpPr>
          <p:nvPr>
            <p:ph type="pic" sz="quarter" idx="24"/>
          </p:nvPr>
        </p:nvSpPr>
        <p:spPr>
          <a:xfrm>
            <a:off x="6096000" y="-2475"/>
            <a:ext cx="1844983" cy="6860475"/>
          </a:xfrm>
          <a:custGeom>
            <a:avLst/>
            <a:gdLst>
              <a:gd name="connsiteX0" fmla="*/ 0 w 1844983"/>
              <a:gd name="connsiteY0" fmla="*/ 0 h 6860475"/>
              <a:gd name="connsiteX1" fmla="*/ 1844983 w 1844983"/>
              <a:gd name="connsiteY1" fmla="*/ 0 h 6860475"/>
              <a:gd name="connsiteX2" fmla="*/ 1844983 w 1844983"/>
              <a:gd name="connsiteY2" fmla="*/ 6860475 h 6860475"/>
              <a:gd name="connsiteX3" fmla="*/ 0 w 1844983"/>
              <a:gd name="connsiteY3" fmla="*/ 6860475 h 6860475"/>
              <a:gd name="connsiteX4" fmla="*/ 0 w 1844983"/>
              <a:gd name="connsiteY4" fmla="*/ 5905387 h 6860475"/>
              <a:gd name="connsiteX5" fmla="*/ 491006 w 1844983"/>
              <a:gd name="connsiteY5" fmla="*/ 5905387 h 6860475"/>
              <a:gd name="connsiteX6" fmla="*/ 491006 w 1844983"/>
              <a:gd name="connsiteY6" fmla="*/ 423581 h 6860475"/>
              <a:gd name="connsiteX7" fmla="*/ 0 w 1844983"/>
              <a:gd name="connsiteY7" fmla="*/ 423581 h 686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4983" h="6860475">
                <a:moveTo>
                  <a:pt x="0" y="0"/>
                </a:moveTo>
                <a:lnTo>
                  <a:pt x="1844983" y="0"/>
                </a:lnTo>
                <a:lnTo>
                  <a:pt x="1844983" y="6860475"/>
                </a:lnTo>
                <a:lnTo>
                  <a:pt x="0" y="6860475"/>
                </a:lnTo>
                <a:lnTo>
                  <a:pt x="0" y="5905387"/>
                </a:lnTo>
                <a:lnTo>
                  <a:pt x="491006" y="5905387"/>
                </a:lnTo>
                <a:lnTo>
                  <a:pt x="491006" y="423581"/>
                </a:lnTo>
                <a:lnTo>
                  <a:pt x="0" y="423581"/>
                </a:lnTo>
                <a:close/>
              </a:path>
            </a:pathLst>
          </a:custGeom>
        </p:spPr>
        <p:txBody>
          <a:bodyPr wrap="square">
            <a:noAutofit/>
          </a:bodyPr>
          <a:lstStyle>
            <a:lvl1pPr>
              <a:defRPr sz="1600">
                <a:solidFill>
                  <a:srgbClr val="000000"/>
                </a:solidFill>
              </a:defRPr>
            </a:lvl1pPr>
          </a:lstStyle>
          <a:p>
            <a:endParaRPr lang="en-US"/>
          </a:p>
        </p:txBody>
      </p:sp>
      <p:sp>
        <p:nvSpPr>
          <p:cNvPr id="15" name="Picture Placeholder 6">
            <a:extLst>
              <a:ext uri="{FF2B5EF4-FFF2-40B4-BE49-F238E27FC236}">
                <a16:creationId xmlns:a16="http://schemas.microsoft.com/office/drawing/2014/main" id="{BBB41BD0-BEB3-D54E-A065-609BC863B706}"/>
              </a:ext>
            </a:extLst>
          </p:cNvPr>
          <p:cNvSpPr>
            <a:spLocks noGrp="1"/>
          </p:cNvSpPr>
          <p:nvPr>
            <p:ph type="pic" sz="quarter" idx="25"/>
          </p:nvPr>
        </p:nvSpPr>
        <p:spPr>
          <a:xfrm>
            <a:off x="7940983" y="3429000"/>
            <a:ext cx="4251018" cy="3429000"/>
          </a:xfrm>
          <a:prstGeom prst="rect">
            <a:avLst/>
          </a:prstGeom>
        </p:spPr>
        <p:txBody>
          <a:bodyPr/>
          <a:lstStyle>
            <a:lvl1pPr>
              <a:defRPr sz="1600">
                <a:solidFill>
                  <a:srgbClr val="000000"/>
                </a:solidFill>
              </a:defRPr>
            </a:lvl1pPr>
          </a:lstStyle>
          <a:p>
            <a:endParaRPr lang="en-US"/>
          </a:p>
        </p:txBody>
      </p:sp>
      <p:sp>
        <p:nvSpPr>
          <p:cNvPr id="13" name="Text Placeholder 11">
            <a:extLst>
              <a:ext uri="{FF2B5EF4-FFF2-40B4-BE49-F238E27FC236}">
                <a16:creationId xmlns:a16="http://schemas.microsoft.com/office/drawing/2014/main" id="{EEFAF70A-94D1-7A43-BD01-B9341CF2CC6F}"/>
              </a:ext>
            </a:extLst>
          </p:cNvPr>
          <p:cNvSpPr>
            <a:spLocks noGrp="1"/>
          </p:cNvSpPr>
          <p:nvPr>
            <p:ph type="body" sz="quarter" idx="26" hasCustomPrompt="1"/>
          </p:nvPr>
        </p:nvSpPr>
        <p:spPr>
          <a:xfrm>
            <a:off x="1476309" y="792555"/>
            <a:ext cx="4698207" cy="275947"/>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sp>
        <p:nvSpPr>
          <p:cNvPr id="29" name="Picture Placeholder 28">
            <a:extLst>
              <a:ext uri="{FF2B5EF4-FFF2-40B4-BE49-F238E27FC236}">
                <a16:creationId xmlns:a16="http://schemas.microsoft.com/office/drawing/2014/main" id="{60C12EEC-4801-634A-A98C-BC079BD5EA77}"/>
              </a:ext>
            </a:extLst>
          </p:cNvPr>
          <p:cNvSpPr>
            <a:spLocks noGrp="1"/>
          </p:cNvSpPr>
          <p:nvPr>
            <p:ph type="pic" sz="quarter" idx="19"/>
          </p:nvPr>
        </p:nvSpPr>
        <p:spPr>
          <a:xfrm>
            <a:off x="0" y="3429000"/>
            <a:ext cx="6096000" cy="3429000"/>
          </a:xfrm>
          <a:custGeom>
            <a:avLst/>
            <a:gdLst>
              <a:gd name="connsiteX0" fmla="*/ 0 w 6096000"/>
              <a:gd name="connsiteY0" fmla="*/ 0 h 3429000"/>
              <a:gd name="connsiteX1" fmla="*/ 1063818 w 6096000"/>
              <a:gd name="connsiteY1" fmla="*/ 0 h 3429000"/>
              <a:gd name="connsiteX2" fmla="*/ 1063818 w 6096000"/>
              <a:gd name="connsiteY2" fmla="*/ 2473912 h 3429000"/>
              <a:gd name="connsiteX3" fmla="*/ 6096000 w 6096000"/>
              <a:gd name="connsiteY3" fmla="*/ 2473912 h 3429000"/>
              <a:gd name="connsiteX4" fmla="*/ 6096000 w 6096000"/>
              <a:gd name="connsiteY4" fmla="*/ 3429000 h 3429000"/>
              <a:gd name="connsiteX5" fmla="*/ 0 w 6096000"/>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429000">
                <a:moveTo>
                  <a:pt x="0" y="0"/>
                </a:moveTo>
                <a:lnTo>
                  <a:pt x="1063818" y="0"/>
                </a:lnTo>
                <a:lnTo>
                  <a:pt x="1063818" y="2473912"/>
                </a:lnTo>
                <a:lnTo>
                  <a:pt x="6096000" y="2473912"/>
                </a:lnTo>
                <a:lnTo>
                  <a:pt x="6096000" y="3429000"/>
                </a:lnTo>
                <a:lnTo>
                  <a:pt x="0" y="3429000"/>
                </a:lnTo>
                <a:close/>
              </a:path>
            </a:pathLst>
          </a:custGeom>
        </p:spPr>
        <p:txBody>
          <a:bodyPr wrap="square">
            <a:noAutofit/>
          </a:bodyPr>
          <a:lstStyle>
            <a:lvl1pPr>
              <a:defRPr sz="1600">
                <a:solidFill>
                  <a:srgbClr val="000000"/>
                </a:solidFill>
              </a:defRPr>
            </a:lvl1pPr>
          </a:lstStyle>
          <a:p>
            <a:endParaRPr lang="en-US"/>
          </a:p>
        </p:txBody>
      </p:sp>
      <p:sp>
        <p:nvSpPr>
          <p:cNvPr id="27" name="Picture Placeholder 26">
            <a:extLst>
              <a:ext uri="{FF2B5EF4-FFF2-40B4-BE49-F238E27FC236}">
                <a16:creationId xmlns:a16="http://schemas.microsoft.com/office/drawing/2014/main" id="{90E2859A-EC5E-6049-8DA6-03CAE9E701AC}"/>
              </a:ext>
            </a:extLst>
          </p:cNvPr>
          <p:cNvSpPr>
            <a:spLocks noGrp="1"/>
          </p:cNvSpPr>
          <p:nvPr>
            <p:ph type="pic" sz="quarter" idx="23"/>
          </p:nvPr>
        </p:nvSpPr>
        <p:spPr>
          <a:xfrm>
            <a:off x="0" y="0"/>
            <a:ext cx="3262744" cy="3429000"/>
          </a:xfrm>
          <a:custGeom>
            <a:avLst/>
            <a:gdLst>
              <a:gd name="connsiteX0" fmla="*/ 0 w 3262744"/>
              <a:gd name="connsiteY0" fmla="*/ 0 h 3429000"/>
              <a:gd name="connsiteX1" fmla="*/ 3262744 w 3262744"/>
              <a:gd name="connsiteY1" fmla="*/ 0 h 3429000"/>
              <a:gd name="connsiteX2" fmla="*/ 3262744 w 3262744"/>
              <a:gd name="connsiteY2" fmla="*/ 421106 h 3429000"/>
              <a:gd name="connsiteX3" fmla="*/ 1063818 w 3262744"/>
              <a:gd name="connsiteY3" fmla="*/ 421106 h 3429000"/>
              <a:gd name="connsiteX4" fmla="*/ 1063818 w 3262744"/>
              <a:gd name="connsiteY4" fmla="*/ 3429000 h 3429000"/>
              <a:gd name="connsiteX5" fmla="*/ 0 w 3262744"/>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2744" h="3429000">
                <a:moveTo>
                  <a:pt x="0" y="0"/>
                </a:moveTo>
                <a:lnTo>
                  <a:pt x="3262744" y="0"/>
                </a:lnTo>
                <a:lnTo>
                  <a:pt x="3262744" y="421106"/>
                </a:lnTo>
                <a:lnTo>
                  <a:pt x="1063818" y="421106"/>
                </a:lnTo>
                <a:lnTo>
                  <a:pt x="1063818" y="3429000"/>
                </a:lnTo>
                <a:lnTo>
                  <a:pt x="0" y="3429000"/>
                </a:lnTo>
                <a:close/>
              </a:path>
            </a:pathLst>
          </a:custGeom>
        </p:spPr>
        <p:txBody>
          <a:bodyPr wrap="square">
            <a:noAutofit/>
          </a:bodyPr>
          <a:lstStyle>
            <a:lvl1pPr>
              <a:defRPr sz="1600">
                <a:solidFill>
                  <a:srgbClr val="000000"/>
                </a:solidFill>
              </a:defRPr>
            </a:lvl1pPr>
          </a:lstStyle>
          <a:p>
            <a:endParaRPr lang="en-US"/>
          </a:p>
        </p:txBody>
      </p:sp>
    </p:spTree>
    <p:extLst>
      <p:ext uri="{BB962C8B-B14F-4D97-AF65-F5344CB8AC3E}">
        <p14:creationId xmlns:p14="http://schemas.microsoft.com/office/powerpoint/2010/main" val="136263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hoto Gallery - Full Page w/ Border">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29A6C0A8-AD47-0241-B1D7-7D08101B97B8}"/>
              </a:ext>
            </a:extLst>
          </p:cNvPr>
          <p:cNvSpPr>
            <a:spLocks noGrp="1"/>
          </p:cNvSpPr>
          <p:nvPr>
            <p:ph type="body" sz="quarter" idx="12" hasCustomPrompt="1"/>
          </p:nvPr>
        </p:nvSpPr>
        <p:spPr>
          <a:xfrm>
            <a:off x="2088270" y="1930362"/>
            <a:ext cx="8003689" cy="874858"/>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4" name="Text Placeholder 21">
            <a:extLst>
              <a:ext uri="{FF2B5EF4-FFF2-40B4-BE49-F238E27FC236}">
                <a16:creationId xmlns:a16="http://schemas.microsoft.com/office/drawing/2014/main" id="{02D6E100-9148-9644-9507-F4F6A6E2679A}"/>
              </a:ext>
            </a:extLst>
          </p:cNvPr>
          <p:cNvSpPr>
            <a:spLocks noGrp="1"/>
          </p:cNvSpPr>
          <p:nvPr>
            <p:ph type="body" sz="quarter" idx="15"/>
          </p:nvPr>
        </p:nvSpPr>
        <p:spPr>
          <a:xfrm>
            <a:off x="2087478" y="2805221"/>
            <a:ext cx="8004481" cy="2461868"/>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21" name="Picture Placeholder 20">
            <a:extLst>
              <a:ext uri="{FF2B5EF4-FFF2-40B4-BE49-F238E27FC236}">
                <a16:creationId xmlns:a16="http://schemas.microsoft.com/office/drawing/2014/main" id="{0358620F-2FFB-6D48-96CA-CC0639EBBF66}"/>
              </a:ext>
            </a:extLst>
          </p:cNvPr>
          <p:cNvSpPr>
            <a:spLocks noGrp="1"/>
          </p:cNvSpPr>
          <p:nvPr>
            <p:ph type="pic" sz="quarter" idx="18"/>
          </p:nvPr>
        </p:nvSpPr>
        <p:spPr>
          <a:xfrm>
            <a:off x="9519115" y="175"/>
            <a:ext cx="2672885" cy="4198738"/>
          </a:xfrm>
          <a:custGeom>
            <a:avLst/>
            <a:gdLst>
              <a:gd name="connsiteX0" fmla="*/ 0 w 2672885"/>
              <a:gd name="connsiteY0" fmla="*/ 0 h 4194830"/>
              <a:gd name="connsiteX1" fmla="*/ 2672885 w 2672885"/>
              <a:gd name="connsiteY1" fmla="*/ 0 h 4194830"/>
              <a:gd name="connsiteX2" fmla="*/ 2672885 w 2672885"/>
              <a:gd name="connsiteY2" fmla="*/ 4194830 h 4194830"/>
              <a:gd name="connsiteX3" fmla="*/ 1320950 w 2672885"/>
              <a:gd name="connsiteY3" fmla="*/ 4194830 h 4194830"/>
              <a:gd name="connsiteX4" fmla="*/ 1320950 w 2672885"/>
              <a:gd name="connsiteY4" fmla="*/ 1011841 h 4194830"/>
              <a:gd name="connsiteX5" fmla="*/ 0 w 2672885"/>
              <a:gd name="connsiteY5" fmla="*/ 1011841 h 4194830"/>
              <a:gd name="connsiteX0" fmla="*/ 0 w 2672885"/>
              <a:gd name="connsiteY0" fmla="*/ 375139 h 4194830"/>
              <a:gd name="connsiteX1" fmla="*/ 2672885 w 2672885"/>
              <a:gd name="connsiteY1" fmla="*/ 0 h 4194830"/>
              <a:gd name="connsiteX2" fmla="*/ 2672885 w 2672885"/>
              <a:gd name="connsiteY2" fmla="*/ 4194830 h 4194830"/>
              <a:gd name="connsiteX3" fmla="*/ 1320950 w 2672885"/>
              <a:gd name="connsiteY3" fmla="*/ 4194830 h 4194830"/>
              <a:gd name="connsiteX4" fmla="*/ 1320950 w 2672885"/>
              <a:gd name="connsiteY4" fmla="*/ 1011841 h 4194830"/>
              <a:gd name="connsiteX5" fmla="*/ 0 w 2672885"/>
              <a:gd name="connsiteY5" fmla="*/ 1011841 h 4194830"/>
              <a:gd name="connsiteX6" fmla="*/ 0 w 2672885"/>
              <a:gd name="connsiteY6" fmla="*/ 375139 h 4194830"/>
              <a:gd name="connsiteX0" fmla="*/ 0 w 2672885"/>
              <a:gd name="connsiteY0" fmla="*/ 0 h 4198737"/>
              <a:gd name="connsiteX1" fmla="*/ 2672885 w 2672885"/>
              <a:gd name="connsiteY1" fmla="*/ 3907 h 4198737"/>
              <a:gd name="connsiteX2" fmla="*/ 2672885 w 2672885"/>
              <a:gd name="connsiteY2" fmla="*/ 4198737 h 4198737"/>
              <a:gd name="connsiteX3" fmla="*/ 1320950 w 2672885"/>
              <a:gd name="connsiteY3" fmla="*/ 4198737 h 4198737"/>
              <a:gd name="connsiteX4" fmla="*/ 1320950 w 2672885"/>
              <a:gd name="connsiteY4" fmla="*/ 1015748 h 4198737"/>
              <a:gd name="connsiteX5" fmla="*/ 0 w 2672885"/>
              <a:gd name="connsiteY5" fmla="*/ 1015748 h 4198737"/>
              <a:gd name="connsiteX6" fmla="*/ 0 w 2672885"/>
              <a:gd name="connsiteY6" fmla="*/ 0 h 4198737"/>
              <a:gd name="connsiteX0" fmla="*/ 0 w 2672885"/>
              <a:gd name="connsiteY0" fmla="*/ 1 h 4198738"/>
              <a:gd name="connsiteX1" fmla="*/ 2668977 w 2672885"/>
              <a:gd name="connsiteY1" fmla="*/ 0 h 4198738"/>
              <a:gd name="connsiteX2" fmla="*/ 2672885 w 2672885"/>
              <a:gd name="connsiteY2" fmla="*/ 4198738 h 4198738"/>
              <a:gd name="connsiteX3" fmla="*/ 1320950 w 2672885"/>
              <a:gd name="connsiteY3" fmla="*/ 4198738 h 4198738"/>
              <a:gd name="connsiteX4" fmla="*/ 1320950 w 2672885"/>
              <a:gd name="connsiteY4" fmla="*/ 1015749 h 4198738"/>
              <a:gd name="connsiteX5" fmla="*/ 0 w 2672885"/>
              <a:gd name="connsiteY5" fmla="*/ 1015749 h 4198738"/>
              <a:gd name="connsiteX6" fmla="*/ 0 w 2672885"/>
              <a:gd name="connsiteY6" fmla="*/ 1 h 419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85" h="4198738">
                <a:moveTo>
                  <a:pt x="0" y="1"/>
                </a:moveTo>
                <a:lnTo>
                  <a:pt x="2668977" y="0"/>
                </a:lnTo>
                <a:cubicBezTo>
                  <a:pt x="2670280" y="1399579"/>
                  <a:pt x="2671582" y="2799159"/>
                  <a:pt x="2672885" y="4198738"/>
                </a:cubicBezTo>
                <a:lnTo>
                  <a:pt x="1320950" y="4198738"/>
                </a:lnTo>
                <a:lnTo>
                  <a:pt x="1320950" y="1015749"/>
                </a:lnTo>
                <a:lnTo>
                  <a:pt x="0" y="1015749"/>
                </a:lnTo>
                <a:lnTo>
                  <a:pt x="0" y="1"/>
                </a:lnTo>
                <a:close/>
              </a:path>
            </a:pathLst>
          </a:custGeom>
        </p:spPr>
        <p:txBody>
          <a:bodyPr wrap="square">
            <a:noAutofit/>
          </a:bodyPr>
          <a:lstStyle>
            <a:lvl1pPr>
              <a:defRPr sz="1600">
                <a:solidFill>
                  <a:srgbClr val="000000"/>
                </a:solidFill>
              </a:defRPr>
            </a:lvl1pPr>
          </a:lstStyle>
          <a:p>
            <a:endParaRPr lang="en-US"/>
          </a:p>
        </p:txBody>
      </p:sp>
      <p:sp>
        <p:nvSpPr>
          <p:cNvPr id="17" name="Picture Placeholder 16">
            <a:extLst>
              <a:ext uri="{FF2B5EF4-FFF2-40B4-BE49-F238E27FC236}">
                <a16:creationId xmlns:a16="http://schemas.microsoft.com/office/drawing/2014/main" id="{37877DEB-252E-9F44-B34F-E27305950720}"/>
              </a:ext>
            </a:extLst>
          </p:cNvPr>
          <p:cNvSpPr>
            <a:spLocks noGrp="1"/>
          </p:cNvSpPr>
          <p:nvPr>
            <p:ph type="pic" sz="quarter" idx="19"/>
          </p:nvPr>
        </p:nvSpPr>
        <p:spPr>
          <a:xfrm>
            <a:off x="0" y="0"/>
            <a:ext cx="4817804" cy="2659087"/>
          </a:xfrm>
          <a:custGeom>
            <a:avLst/>
            <a:gdLst>
              <a:gd name="connsiteX0" fmla="*/ 0 w 4817804"/>
              <a:gd name="connsiteY0" fmla="*/ 0 h 2659087"/>
              <a:gd name="connsiteX1" fmla="*/ 4817804 w 4817804"/>
              <a:gd name="connsiteY1" fmla="*/ 0 h 2659087"/>
              <a:gd name="connsiteX2" fmla="*/ 4817804 w 4817804"/>
              <a:gd name="connsiteY2" fmla="*/ 1015925 h 2659087"/>
              <a:gd name="connsiteX3" fmla="*/ 1338343 w 4817804"/>
              <a:gd name="connsiteY3" fmla="*/ 1015925 h 2659087"/>
              <a:gd name="connsiteX4" fmla="*/ 1338343 w 4817804"/>
              <a:gd name="connsiteY4" fmla="*/ 2659087 h 2659087"/>
              <a:gd name="connsiteX5" fmla="*/ 0 w 4817804"/>
              <a:gd name="connsiteY5" fmla="*/ 2659087 h 265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7804" h="2659087">
                <a:moveTo>
                  <a:pt x="0" y="0"/>
                </a:moveTo>
                <a:lnTo>
                  <a:pt x="4817804" y="0"/>
                </a:lnTo>
                <a:lnTo>
                  <a:pt x="4817804" y="1015925"/>
                </a:lnTo>
                <a:lnTo>
                  <a:pt x="1338343" y="1015925"/>
                </a:lnTo>
                <a:lnTo>
                  <a:pt x="1338343" y="2659087"/>
                </a:lnTo>
                <a:lnTo>
                  <a:pt x="0" y="2659087"/>
                </a:lnTo>
                <a:close/>
              </a:path>
            </a:pathLst>
          </a:custGeom>
        </p:spPr>
        <p:txBody>
          <a:bodyPr wrap="square">
            <a:noAutofit/>
          </a:bodyPr>
          <a:lstStyle>
            <a:lvl1pPr>
              <a:defRPr sz="1600">
                <a:solidFill>
                  <a:srgbClr val="000000"/>
                </a:solidFill>
              </a:defRPr>
            </a:lvl1pPr>
          </a:lstStyle>
          <a:p>
            <a:endParaRPr lang="en-US"/>
          </a:p>
        </p:txBody>
      </p:sp>
      <p:sp>
        <p:nvSpPr>
          <p:cNvPr id="25" name="Picture Placeholder 24">
            <a:extLst>
              <a:ext uri="{FF2B5EF4-FFF2-40B4-BE49-F238E27FC236}">
                <a16:creationId xmlns:a16="http://schemas.microsoft.com/office/drawing/2014/main" id="{BF9D9B71-BFFD-F149-98FF-4B3F74EDE6FE}"/>
              </a:ext>
            </a:extLst>
          </p:cNvPr>
          <p:cNvSpPr>
            <a:spLocks noGrp="1"/>
          </p:cNvSpPr>
          <p:nvPr>
            <p:ph type="pic" sz="quarter" idx="22"/>
          </p:nvPr>
        </p:nvSpPr>
        <p:spPr>
          <a:xfrm>
            <a:off x="2661118" y="5842077"/>
            <a:ext cx="4713078" cy="1015924"/>
          </a:xfrm>
          <a:custGeom>
            <a:avLst/>
            <a:gdLst>
              <a:gd name="connsiteX0" fmla="*/ 0 w 4713078"/>
              <a:gd name="connsiteY0" fmla="*/ 0 h 1015924"/>
              <a:gd name="connsiteX1" fmla="*/ 4713078 w 4713078"/>
              <a:gd name="connsiteY1" fmla="*/ 0 h 1015924"/>
              <a:gd name="connsiteX2" fmla="*/ 4713078 w 4713078"/>
              <a:gd name="connsiteY2" fmla="*/ 1015924 h 1015924"/>
              <a:gd name="connsiteX3" fmla="*/ 0 w 4713078"/>
              <a:gd name="connsiteY3" fmla="*/ 1015924 h 1015924"/>
            </a:gdLst>
            <a:ahLst/>
            <a:cxnLst>
              <a:cxn ang="0">
                <a:pos x="connsiteX0" y="connsiteY0"/>
              </a:cxn>
              <a:cxn ang="0">
                <a:pos x="connsiteX1" y="connsiteY1"/>
              </a:cxn>
              <a:cxn ang="0">
                <a:pos x="connsiteX2" y="connsiteY2"/>
              </a:cxn>
              <a:cxn ang="0">
                <a:pos x="connsiteX3" y="connsiteY3"/>
              </a:cxn>
            </a:cxnLst>
            <a:rect l="l" t="t" r="r" b="b"/>
            <a:pathLst>
              <a:path w="4713078" h="1015924">
                <a:moveTo>
                  <a:pt x="0" y="0"/>
                </a:moveTo>
                <a:lnTo>
                  <a:pt x="4713078" y="0"/>
                </a:lnTo>
                <a:lnTo>
                  <a:pt x="4713078" y="1015924"/>
                </a:lnTo>
                <a:lnTo>
                  <a:pt x="0" y="1015924"/>
                </a:lnTo>
                <a:close/>
              </a:path>
            </a:pathLst>
          </a:custGeom>
        </p:spPr>
        <p:txBody>
          <a:bodyPr wrap="square">
            <a:noAutofit/>
          </a:bodyPr>
          <a:lstStyle>
            <a:lvl1pPr>
              <a:defRPr sz="1600">
                <a:solidFill>
                  <a:srgbClr val="000000"/>
                </a:solidFill>
              </a:defRPr>
            </a:lvl1pPr>
          </a:lstStyle>
          <a:p>
            <a:endParaRPr lang="en-US"/>
          </a:p>
        </p:txBody>
      </p:sp>
      <p:sp>
        <p:nvSpPr>
          <p:cNvPr id="19" name="Picture Placeholder 18">
            <a:extLst>
              <a:ext uri="{FF2B5EF4-FFF2-40B4-BE49-F238E27FC236}">
                <a16:creationId xmlns:a16="http://schemas.microsoft.com/office/drawing/2014/main" id="{93C10310-D492-2B48-82D8-47AD8800EC26}"/>
              </a:ext>
            </a:extLst>
          </p:cNvPr>
          <p:cNvSpPr>
            <a:spLocks noGrp="1"/>
          </p:cNvSpPr>
          <p:nvPr>
            <p:ph type="pic" sz="quarter" idx="23"/>
          </p:nvPr>
        </p:nvSpPr>
        <p:spPr>
          <a:xfrm>
            <a:off x="4817804" y="0"/>
            <a:ext cx="4701076" cy="1015925"/>
          </a:xfrm>
          <a:custGeom>
            <a:avLst/>
            <a:gdLst>
              <a:gd name="connsiteX0" fmla="*/ 0 w 4679169"/>
              <a:gd name="connsiteY0" fmla="*/ 0 h 1015925"/>
              <a:gd name="connsiteX1" fmla="*/ 4679169 w 4679169"/>
              <a:gd name="connsiteY1" fmla="*/ 0 h 1015925"/>
              <a:gd name="connsiteX2" fmla="*/ 4679169 w 4679169"/>
              <a:gd name="connsiteY2" fmla="*/ 1015925 h 1015925"/>
              <a:gd name="connsiteX3" fmla="*/ 0 w 4679169"/>
              <a:gd name="connsiteY3" fmla="*/ 1015925 h 1015925"/>
            </a:gdLst>
            <a:ahLst/>
            <a:cxnLst>
              <a:cxn ang="0">
                <a:pos x="connsiteX0" y="connsiteY0"/>
              </a:cxn>
              <a:cxn ang="0">
                <a:pos x="connsiteX1" y="connsiteY1"/>
              </a:cxn>
              <a:cxn ang="0">
                <a:pos x="connsiteX2" y="connsiteY2"/>
              </a:cxn>
              <a:cxn ang="0">
                <a:pos x="connsiteX3" y="connsiteY3"/>
              </a:cxn>
            </a:cxnLst>
            <a:rect l="l" t="t" r="r" b="b"/>
            <a:pathLst>
              <a:path w="4679169" h="1015925">
                <a:moveTo>
                  <a:pt x="0" y="0"/>
                </a:moveTo>
                <a:lnTo>
                  <a:pt x="4679169" y="0"/>
                </a:lnTo>
                <a:lnTo>
                  <a:pt x="4679169" y="1015925"/>
                </a:lnTo>
                <a:lnTo>
                  <a:pt x="0" y="1015925"/>
                </a:lnTo>
                <a:close/>
              </a:path>
            </a:pathLst>
          </a:custGeom>
        </p:spPr>
        <p:txBody>
          <a:bodyPr wrap="square">
            <a:noAutofit/>
          </a:bodyPr>
          <a:lstStyle>
            <a:lvl1pPr>
              <a:defRPr sz="1600">
                <a:solidFill>
                  <a:srgbClr val="000000"/>
                </a:solidFill>
              </a:defRPr>
            </a:lvl1pPr>
          </a:lstStyle>
          <a:p>
            <a:endParaRPr lang="en-US"/>
          </a:p>
        </p:txBody>
      </p:sp>
      <p:sp>
        <p:nvSpPr>
          <p:cNvPr id="27" name="Picture Placeholder 26">
            <a:extLst>
              <a:ext uri="{FF2B5EF4-FFF2-40B4-BE49-F238E27FC236}">
                <a16:creationId xmlns:a16="http://schemas.microsoft.com/office/drawing/2014/main" id="{7248D697-E1D5-CE49-B64D-4F8496B4CF14}"/>
              </a:ext>
            </a:extLst>
          </p:cNvPr>
          <p:cNvSpPr>
            <a:spLocks noGrp="1"/>
          </p:cNvSpPr>
          <p:nvPr>
            <p:ph type="pic" sz="quarter" idx="24"/>
          </p:nvPr>
        </p:nvSpPr>
        <p:spPr>
          <a:xfrm>
            <a:off x="0" y="2659086"/>
            <a:ext cx="2661117" cy="4198914"/>
          </a:xfrm>
          <a:custGeom>
            <a:avLst/>
            <a:gdLst>
              <a:gd name="connsiteX0" fmla="*/ 0 w 2661117"/>
              <a:gd name="connsiteY0" fmla="*/ 0 h 4198914"/>
              <a:gd name="connsiteX1" fmla="*/ 1338343 w 2661117"/>
              <a:gd name="connsiteY1" fmla="*/ 0 h 4198914"/>
              <a:gd name="connsiteX2" fmla="*/ 1338343 w 2661117"/>
              <a:gd name="connsiteY2" fmla="*/ 3182991 h 4198914"/>
              <a:gd name="connsiteX3" fmla="*/ 2661117 w 2661117"/>
              <a:gd name="connsiteY3" fmla="*/ 3182991 h 4198914"/>
              <a:gd name="connsiteX4" fmla="*/ 2661117 w 2661117"/>
              <a:gd name="connsiteY4" fmla="*/ 4198914 h 4198914"/>
              <a:gd name="connsiteX5" fmla="*/ 0 w 2661117"/>
              <a:gd name="connsiteY5" fmla="*/ 4198914 h 419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1117" h="4198914">
                <a:moveTo>
                  <a:pt x="0" y="0"/>
                </a:moveTo>
                <a:lnTo>
                  <a:pt x="1338343" y="0"/>
                </a:lnTo>
                <a:lnTo>
                  <a:pt x="1338343" y="3182991"/>
                </a:lnTo>
                <a:lnTo>
                  <a:pt x="2661117" y="3182991"/>
                </a:lnTo>
                <a:lnTo>
                  <a:pt x="2661117" y="4198914"/>
                </a:lnTo>
                <a:lnTo>
                  <a:pt x="0" y="4198914"/>
                </a:lnTo>
                <a:close/>
              </a:path>
            </a:pathLst>
          </a:custGeom>
        </p:spPr>
        <p:txBody>
          <a:bodyPr wrap="square">
            <a:noAutofit/>
          </a:bodyPr>
          <a:lstStyle>
            <a:lvl1pPr>
              <a:defRPr sz="1600">
                <a:solidFill>
                  <a:srgbClr val="000000"/>
                </a:solidFill>
              </a:defRPr>
            </a:lvl1pPr>
          </a:lstStyle>
          <a:p>
            <a:endParaRPr lang="en-US"/>
          </a:p>
        </p:txBody>
      </p:sp>
      <p:sp>
        <p:nvSpPr>
          <p:cNvPr id="23" name="Picture Placeholder 22">
            <a:extLst>
              <a:ext uri="{FF2B5EF4-FFF2-40B4-BE49-F238E27FC236}">
                <a16:creationId xmlns:a16="http://schemas.microsoft.com/office/drawing/2014/main" id="{7467BD37-282E-E446-8940-9805483E961C}"/>
              </a:ext>
            </a:extLst>
          </p:cNvPr>
          <p:cNvSpPr>
            <a:spLocks noGrp="1"/>
          </p:cNvSpPr>
          <p:nvPr>
            <p:ph type="pic" sz="quarter" idx="25"/>
          </p:nvPr>
        </p:nvSpPr>
        <p:spPr>
          <a:xfrm>
            <a:off x="7374195" y="4198915"/>
            <a:ext cx="4817806" cy="2659086"/>
          </a:xfrm>
          <a:custGeom>
            <a:avLst/>
            <a:gdLst>
              <a:gd name="connsiteX0" fmla="*/ 3465870 w 4817806"/>
              <a:gd name="connsiteY0" fmla="*/ 0 h 2659086"/>
              <a:gd name="connsiteX1" fmla="*/ 4817806 w 4817806"/>
              <a:gd name="connsiteY1" fmla="*/ 0 h 2659086"/>
              <a:gd name="connsiteX2" fmla="*/ 4817806 w 4817806"/>
              <a:gd name="connsiteY2" fmla="*/ 2659086 h 2659086"/>
              <a:gd name="connsiteX3" fmla="*/ 0 w 4817806"/>
              <a:gd name="connsiteY3" fmla="*/ 2659086 h 2659086"/>
              <a:gd name="connsiteX4" fmla="*/ 0 w 4817806"/>
              <a:gd name="connsiteY4" fmla="*/ 1643162 h 2659086"/>
              <a:gd name="connsiteX5" fmla="*/ 3465870 w 4817806"/>
              <a:gd name="connsiteY5" fmla="*/ 1643162 h 265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7806" h="2659086">
                <a:moveTo>
                  <a:pt x="3465870" y="0"/>
                </a:moveTo>
                <a:lnTo>
                  <a:pt x="4817806" y="0"/>
                </a:lnTo>
                <a:lnTo>
                  <a:pt x="4817806" y="2659086"/>
                </a:lnTo>
                <a:lnTo>
                  <a:pt x="0" y="2659086"/>
                </a:lnTo>
                <a:lnTo>
                  <a:pt x="0" y="1643162"/>
                </a:lnTo>
                <a:lnTo>
                  <a:pt x="3465870" y="1643162"/>
                </a:lnTo>
                <a:close/>
              </a:path>
            </a:pathLst>
          </a:custGeom>
        </p:spPr>
        <p:txBody>
          <a:bodyPr wrap="square">
            <a:noAutofit/>
          </a:bodyPr>
          <a:lstStyle>
            <a:lvl1pPr algn="r">
              <a:defRPr sz="1600">
                <a:solidFill>
                  <a:srgbClr val="000000"/>
                </a:solidFill>
              </a:defRPr>
            </a:lvl1pPr>
          </a:lstStyle>
          <a:p>
            <a:endParaRPr lang="en-US"/>
          </a:p>
        </p:txBody>
      </p:sp>
      <p:sp>
        <p:nvSpPr>
          <p:cNvPr id="13" name="Text Placeholder 11">
            <a:extLst>
              <a:ext uri="{FF2B5EF4-FFF2-40B4-BE49-F238E27FC236}">
                <a16:creationId xmlns:a16="http://schemas.microsoft.com/office/drawing/2014/main" id="{EEFAF70A-94D1-7A43-BD01-B9341CF2CC6F}"/>
              </a:ext>
            </a:extLst>
          </p:cNvPr>
          <p:cNvSpPr>
            <a:spLocks noGrp="1"/>
          </p:cNvSpPr>
          <p:nvPr>
            <p:ph type="body" sz="quarter" idx="26" hasCustomPrompt="1"/>
          </p:nvPr>
        </p:nvSpPr>
        <p:spPr>
          <a:xfrm>
            <a:off x="2086683" y="1590914"/>
            <a:ext cx="8005042" cy="275947"/>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spTree>
    <p:extLst>
      <p:ext uri="{BB962C8B-B14F-4D97-AF65-F5344CB8AC3E}">
        <p14:creationId xmlns:p14="http://schemas.microsoft.com/office/powerpoint/2010/main" val="39864208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4 Icon Set - Minimal">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9303968F-05F4-AF4B-ACF5-BCCA1FC4CF0A}"/>
              </a:ext>
            </a:extLst>
          </p:cNvPr>
          <p:cNvSpPr>
            <a:spLocks noGrp="1"/>
          </p:cNvSpPr>
          <p:nvPr>
            <p:ph type="body" sz="quarter" idx="11" hasCustomPrompt="1"/>
          </p:nvPr>
        </p:nvSpPr>
        <p:spPr>
          <a:xfrm>
            <a:off x="3047999" y="955582"/>
            <a:ext cx="6096003" cy="1053650"/>
          </a:xfrm>
          <a:prstGeom prst="rect">
            <a:avLst/>
          </a:prstGeom>
        </p:spPr>
        <p:txBody>
          <a:bodyPr anchor="t"/>
          <a:lstStyle>
            <a:lvl1pPr marL="0" indent="0" algn="ctr">
              <a:buNone/>
              <a:defRPr sz="2400" b="1" cap="all" baseline="0">
                <a:solidFill>
                  <a:srgbClr val="222222"/>
                </a:solidFill>
              </a:defRPr>
            </a:lvl1pPr>
          </a:lstStyle>
          <a:p>
            <a:pPr lvl="0"/>
            <a:r>
              <a:rPr lang="en-US"/>
              <a:t>&lt;Title of Section&gt;                                                                                                                                                      </a:t>
            </a:r>
          </a:p>
        </p:txBody>
      </p:sp>
      <p:sp>
        <p:nvSpPr>
          <p:cNvPr id="4" name="Text Placeholder 11">
            <a:extLst>
              <a:ext uri="{FF2B5EF4-FFF2-40B4-BE49-F238E27FC236}">
                <a16:creationId xmlns:a16="http://schemas.microsoft.com/office/drawing/2014/main" id="{F081F463-C534-7C47-A7BB-E70C3535137A}"/>
              </a:ext>
            </a:extLst>
          </p:cNvPr>
          <p:cNvSpPr>
            <a:spLocks noGrp="1"/>
          </p:cNvSpPr>
          <p:nvPr>
            <p:ph type="body" sz="quarter" idx="12" hasCustomPrompt="1"/>
          </p:nvPr>
        </p:nvSpPr>
        <p:spPr>
          <a:xfrm>
            <a:off x="3048001" y="355964"/>
            <a:ext cx="6096001" cy="573532"/>
          </a:xfrm>
          <a:prstGeom prst="rect">
            <a:avLst/>
          </a:prstGeom>
        </p:spPr>
        <p:txBody>
          <a:bodyPr anchor="b"/>
          <a:lstStyle>
            <a:lvl1pPr marL="0" indent="0" algn="ctr">
              <a:buNone/>
              <a:defRPr sz="1600" b="0" i="0" cap="all" spc="200" baseline="0">
                <a:solidFill>
                  <a:srgbClr val="222222"/>
                </a:solidFill>
              </a:defRPr>
            </a:lvl1pPr>
          </a:lstStyle>
          <a:p>
            <a:pPr lvl="0"/>
            <a:r>
              <a:rPr lang="en-US"/>
              <a:t>&lt;</a:t>
            </a:r>
            <a:r>
              <a:rPr lang="en-US" err="1"/>
              <a:t>Subheader</a:t>
            </a:r>
            <a:r>
              <a:rPr lang="en-US"/>
              <a:t> if it is appropriate&gt;</a:t>
            </a:r>
          </a:p>
        </p:txBody>
      </p:sp>
      <p:sp>
        <p:nvSpPr>
          <p:cNvPr id="6" name="Picture Placeholder 5">
            <a:extLst>
              <a:ext uri="{FF2B5EF4-FFF2-40B4-BE49-F238E27FC236}">
                <a16:creationId xmlns:a16="http://schemas.microsoft.com/office/drawing/2014/main" id="{4F6219A1-FAC6-8845-A532-474B0D1E46D0}"/>
              </a:ext>
            </a:extLst>
          </p:cNvPr>
          <p:cNvSpPr>
            <a:spLocks noGrp="1"/>
          </p:cNvSpPr>
          <p:nvPr>
            <p:ph type="pic" sz="quarter" idx="13" hasCustomPrompt="1"/>
          </p:nvPr>
        </p:nvSpPr>
        <p:spPr>
          <a:xfrm>
            <a:off x="1524209" y="2093153"/>
            <a:ext cx="1947863" cy="1949450"/>
          </a:xfrm>
          <a:prstGeom prst="rect">
            <a:avLst/>
          </a:prstGeom>
        </p:spPr>
        <p:txBody>
          <a:bodyPr/>
          <a:lstStyle>
            <a:lvl1pPr marL="0" indent="0" algn="ctr">
              <a:buNone/>
              <a:defRPr sz="2000"/>
            </a:lvl1pPr>
          </a:lstStyle>
          <a:p>
            <a:r>
              <a:rPr lang="en-US"/>
              <a:t>&lt;Icon&gt;</a:t>
            </a:r>
          </a:p>
        </p:txBody>
      </p:sp>
      <p:sp>
        <p:nvSpPr>
          <p:cNvPr id="7" name="Picture Placeholder 5">
            <a:extLst>
              <a:ext uri="{FF2B5EF4-FFF2-40B4-BE49-F238E27FC236}">
                <a16:creationId xmlns:a16="http://schemas.microsoft.com/office/drawing/2014/main" id="{3CAB8CF3-A950-8342-9C30-E6867EB87DC4}"/>
              </a:ext>
            </a:extLst>
          </p:cNvPr>
          <p:cNvSpPr>
            <a:spLocks noGrp="1"/>
          </p:cNvSpPr>
          <p:nvPr>
            <p:ph type="pic" sz="quarter" idx="14" hasCustomPrompt="1"/>
          </p:nvPr>
        </p:nvSpPr>
        <p:spPr>
          <a:xfrm>
            <a:off x="3922782" y="2093153"/>
            <a:ext cx="1947863" cy="1949450"/>
          </a:xfrm>
          <a:prstGeom prst="rect">
            <a:avLst/>
          </a:prstGeom>
        </p:spPr>
        <p:txBody>
          <a:bodyPr/>
          <a:lstStyle>
            <a:lvl1pPr marL="0" indent="0" algn="ctr">
              <a:buNone/>
              <a:defRPr sz="2000"/>
            </a:lvl1pPr>
          </a:lstStyle>
          <a:p>
            <a:r>
              <a:rPr lang="en-US"/>
              <a:t>&lt;Icon&gt;</a:t>
            </a:r>
          </a:p>
        </p:txBody>
      </p:sp>
      <p:sp>
        <p:nvSpPr>
          <p:cNvPr id="8" name="Picture Placeholder 5">
            <a:extLst>
              <a:ext uri="{FF2B5EF4-FFF2-40B4-BE49-F238E27FC236}">
                <a16:creationId xmlns:a16="http://schemas.microsoft.com/office/drawing/2014/main" id="{23891931-2D58-EA46-BD19-4345BCB21263}"/>
              </a:ext>
            </a:extLst>
          </p:cNvPr>
          <p:cNvSpPr>
            <a:spLocks noGrp="1"/>
          </p:cNvSpPr>
          <p:nvPr>
            <p:ph type="pic" sz="quarter" idx="15" hasCustomPrompt="1"/>
          </p:nvPr>
        </p:nvSpPr>
        <p:spPr>
          <a:xfrm>
            <a:off x="8719930" y="2093153"/>
            <a:ext cx="1947863" cy="1949450"/>
          </a:xfrm>
          <a:prstGeom prst="rect">
            <a:avLst/>
          </a:prstGeom>
        </p:spPr>
        <p:txBody>
          <a:bodyPr/>
          <a:lstStyle>
            <a:lvl1pPr marL="0" indent="0" algn="ctr">
              <a:buNone/>
              <a:defRPr sz="2000"/>
            </a:lvl1pPr>
          </a:lstStyle>
          <a:p>
            <a:r>
              <a:rPr lang="en-US"/>
              <a:t>&lt;Icon&gt;</a:t>
            </a:r>
          </a:p>
        </p:txBody>
      </p:sp>
      <p:sp>
        <p:nvSpPr>
          <p:cNvPr id="9" name="Text Placeholder 11">
            <a:extLst>
              <a:ext uri="{FF2B5EF4-FFF2-40B4-BE49-F238E27FC236}">
                <a16:creationId xmlns:a16="http://schemas.microsoft.com/office/drawing/2014/main" id="{234D3316-846F-2945-B043-9B03B5D9F3B3}"/>
              </a:ext>
            </a:extLst>
          </p:cNvPr>
          <p:cNvSpPr>
            <a:spLocks noGrp="1"/>
          </p:cNvSpPr>
          <p:nvPr>
            <p:ph type="body" sz="quarter" idx="16"/>
          </p:nvPr>
        </p:nvSpPr>
        <p:spPr>
          <a:xfrm>
            <a:off x="1537251" y="4369803"/>
            <a:ext cx="1934820" cy="1874013"/>
          </a:xfrm>
          <a:prstGeom prst="rect">
            <a:avLst/>
          </a:prstGeom>
        </p:spPr>
        <p:txBody>
          <a:bodyPr/>
          <a:lstStyle>
            <a:lvl1pPr marL="0" indent="0" algn="ctr">
              <a:lnSpc>
                <a:spcPct val="120000"/>
              </a:lnSpc>
              <a:spcBef>
                <a:spcPts val="300"/>
              </a:spcBef>
              <a:spcAft>
                <a:spcPts val="600"/>
              </a:spcAft>
              <a:buNone/>
              <a:defRPr sz="1800" b="0" i="0">
                <a:solidFill>
                  <a:schemeClr val="bg2">
                    <a:lumMod val="25000"/>
                  </a:schemeClr>
                </a:solidFill>
              </a:defRPr>
            </a:lvl1pPr>
          </a:lstStyle>
          <a:p>
            <a:pPr lvl="0"/>
            <a:endParaRPr lang="en-US"/>
          </a:p>
        </p:txBody>
      </p:sp>
      <p:sp>
        <p:nvSpPr>
          <p:cNvPr id="10" name="Text Placeholder 11">
            <a:extLst>
              <a:ext uri="{FF2B5EF4-FFF2-40B4-BE49-F238E27FC236}">
                <a16:creationId xmlns:a16="http://schemas.microsoft.com/office/drawing/2014/main" id="{079D5A3E-5782-8543-BDB1-131AEB339EED}"/>
              </a:ext>
            </a:extLst>
          </p:cNvPr>
          <p:cNvSpPr>
            <a:spLocks noGrp="1"/>
          </p:cNvSpPr>
          <p:nvPr>
            <p:ph type="body" sz="quarter" idx="17" hasCustomPrompt="1"/>
          </p:nvPr>
        </p:nvSpPr>
        <p:spPr>
          <a:xfrm>
            <a:off x="1537251" y="3962989"/>
            <a:ext cx="1934820" cy="327073"/>
          </a:xfrm>
          <a:prstGeom prst="rect">
            <a:avLst/>
          </a:prstGeom>
        </p:spPr>
        <p:txBody>
          <a:bodyPr anchor="b"/>
          <a:lstStyle>
            <a:lvl1pPr marL="0" indent="0" algn="ctr">
              <a:lnSpc>
                <a:spcPct val="120000"/>
              </a:lnSpc>
              <a:spcBef>
                <a:spcPts val="300"/>
              </a:spcBef>
              <a:spcAft>
                <a:spcPts val="600"/>
              </a:spcAft>
              <a:buNone/>
              <a:defRPr sz="1800" b="1" i="0" cap="all" baseline="0">
                <a:solidFill>
                  <a:srgbClr val="222222"/>
                </a:solidFill>
              </a:defRPr>
            </a:lvl1pPr>
          </a:lstStyle>
          <a:p>
            <a:pPr lvl="0"/>
            <a:r>
              <a:rPr lang="en-US"/>
              <a:t>&lt;title&gt;</a:t>
            </a:r>
          </a:p>
        </p:txBody>
      </p:sp>
      <p:sp>
        <p:nvSpPr>
          <p:cNvPr id="11" name="Text Placeholder 11">
            <a:extLst>
              <a:ext uri="{FF2B5EF4-FFF2-40B4-BE49-F238E27FC236}">
                <a16:creationId xmlns:a16="http://schemas.microsoft.com/office/drawing/2014/main" id="{0BE2CA47-4016-E84A-BB5D-17A2C3BE9F3D}"/>
              </a:ext>
            </a:extLst>
          </p:cNvPr>
          <p:cNvSpPr>
            <a:spLocks noGrp="1"/>
          </p:cNvSpPr>
          <p:nvPr>
            <p:ph type="body" sz="quarter" idx="18"/>
          </p:nvPr>
        </p:nvSpPr>
        <p:spPr>
          <a:xfrm>
            <a:off x="3914085" y="4369803"/>
            <a:ext cx="1947864" cy="1874013"/>
          </a:xfrm>
          <a:prstGeom prst="rect">
            <a:avLst/>
          </a:prstGeom>
        </p:spPr>
        <p:txBody>
          <a:bodyPr/>
          <a:lstStyle>
            <a:lvl1pPr marL="0" indent="0" algn="ctr">
              <a:lnSpc>
                <a:spcPct val="120000"/>
              </a:lnSpc>
              <a:spcBef>
                <a:spcPts val="300"/>
              </a:spcBef>
              <a:spcAft>
                <a:spcPts val="600"/>
              </a:spcAft>
              <a:buNone/>
              <a:defRPr sz="1800" b="0" i="0">
                <a:solidFill>
                  <a:schemeClr val="bg2">
                    <a:lumMod val="25000"/>
                  </a:schemeClr>
                </a:solidFill>
              </a:defRPr>
            </a:lvl1pPr>
          </a:lstStyle>
          <a:p>
            <a:pPr lvl="0"/>
            <a:endParaRPr lang="en-US"/>
          </a:p>
        </p:txBody>
      </p:sp>
      <p:sp>
        <p:nvSpPr>
          <p:cNvPr id="12" name="Text Placeholder 11">
            <a:extLst>
              <a:ext uri="{FF2B5EF4-FFF2-40B4-BE49-F238E27FC236}">
                <a16:creationId xmlns:a16="http://schemas.microsoft.com/office/drawing/2014/main" id="{B03C4D33-814E-F445-A35F-14D453AD428E}"/>
              </a:ext>
            </a:extLst>
          </p:cNvPr>
          <p:cNvSpPr>
            <a:spLocks noGrp="1"/>
          </p:cNvSpPr>
          <p:nvPr>
            <p:ph type="body" sz="quarter" idx="19" hasCustomPrompt="1"/>
          </p:nvPr>
        </p:nvSpPr>
        <p:spPr>
          <a:xfrm>
            <a:off x="3914085" y="3962989"/>
            <a:ext cx="1947864" cy="327073"/>
          </a:xfrm>
          <a:prstGeom prst="rect">
            <a:avLst/>
          </a:prstGeom>
        </p:spPr>
        <p:txBody>
          <a:bodyPr anchor="b"/>
          <a:lstStyle>
            <a:lvl1pPr marL="0" indent="0" algn="ctr">
              <a:lnSpc>
                <a:spcPct val="120000"/>
              </a:lnSpc>
              <a:spcBef>
                <a:spcPts val="300"/>
              </a:spcBef>
              <a:spcAft>
                <a:spcPts val="600"/>
              </a:spcAft>
              <a:buNone/>
              <a:defRPr sz="1800" b="1" i="0" cap="all" baseline="0">
                <a:solidFill>
                  <a:srgbClr val="222222"/>
                </a:solidFill>
              </a:defRPr>
            </a:lvl1pPr>
          </a:lstStyle>
          <a:p>
            <a:pPr lvl="0"/>
            <a:r>
              <a:rPr lang="en-US"/>
              <a:t>&lt;title&gt;</a:t>
            </a:r>
          </a:p>
        </p:txBody>
      </p:sp>
      <p:sp>
        <p:nvSpPr>
          <p:cNvPr id="13" name="Text Placeholder 11">
            <a:extLst>
              <a:ext uri="{FF2B5EF4-FFF2-40B4-BE49-F238E27FC236}">
                <a16:creationId xmlns:a16="http://schemas.microsoft.com/office/drawing/2014/main" id="{4FFF1C3A-2901-6745-B53A-EC635321F670}"/>
              </a:ext>
            </a:extLst>
          </p:cNvPr>
          <p:cNvSpPr>
            <a:spLocks noGrp="1"/>
          </p:cNvSpPr>
          <p:nvPr>
            <p:ph type="body" sz="quarter" idx="20"/>
          </p:nvPr>
        </p:nvSpPr>
        <p:spPr>
          <a:xfrm>
            <a:off x="8706886" y="4369803"/>
            <a:ext cx="1960908" cy="1874013"/>
          </a:xfrm>
          <a:prstGeom prst="rect">
            <a:avLst/>
          </a:prstGeom>
        </p:spPr>
        <p:txBody>
          <a:bodyPr/>
          <a:lstStyle>
            <a:lvl1pPr marL="0" indent="0" algn="ctr">
              <a:lnSpc>
                <a:spcPct val="120000"/>
              </a:lnSpc>
              <a:spcBef>
                <a:spcPts val="300"/>
              </a:spcBef>
              <a:spcAft>
                <a:spcPts val="600"/>
              </a:spcAft>
              <a:buNone/>
              <a:defRPr sz="1800" b="0" i="0">
                <a:solidFill>
                  <a:schemeClr val="bg2">
                    <a:lumMod val="25000"/>
                  </a:schemeClr>
                </a:solidFill>
              </a:defRPr>
            </a:lvl1pPr>
          </a:lstStyle>
          <a:p>
            <a:pPr lvl="0"/>
            <a:endParaRPr lang="en-US"/>
          </a:p>
        </p:txBody>
      </p:sp>
      <p:sp>
        <p:nvSpPr>
          <p:cNvPr id="14" name="Text Placeholder 11">
            <a:extLst>
              <a:ext uri="{FF2B5EF4-FFF2-40B4-BE49-F238E27FC236}">
                <a16:creationId xmlns:a16="http://schemas.microsoft.com/office/drawing/2014/main" id="{3774EE81-8CB2-264A-9468-D84A1412B074}"/>
              </a:ext>
            </a:extLst>
          </p:cNvPr>
          <p:cNvSpPr>
            <a:spLocks noGrp="1"/>
          </p:cNvSpPr>
          <p:nvPr>
            <p:ph type="body" sz="quarter" idx="21" hasCustomPrompt="1"/>
          </p:nvPr>
        </p:nvSpPr>
        <p:spPr>
          <a:xfrm>
            <a:off x="8706886" y="3962989"/>
            <a:ext cx="1960908" cy="327073"/>
          </a:xfrm>
          <a:prstGeom prst="rect">
            <a:avLst/>
          </a:prstGeom>
        </p:spPr>
        <p:txBody>
          <a:bodyPr anchor="b"/>
          <a:lstStyle>
            <a:lvl1pPr marL="0" indent="0" algn="ctr">
              <a:lnSpc>
                <a:spcPct val="120000"/>
              </a:lnSpc>
              <a:spcBef>
                <a:spcPts val="300"/>
              </a:spcBef>
              <a:spcAft>
                <a:spcPts val="600"/>
              </a:spcAft>
              <a:buNone/>
              <a:defRPr sz="1800" b="1" i="0" cap="all" baseline="0">
                <a:solidFill>
                  <a:srgbClr val="222222"/>
                </a:solidFill>
              </a:defRPr>
            </a:lvl1pPr>
          </a:lstStyle>
          <a:p>
            <a:pPr lvl="0"/>
            <a:r>
              <a:rPr lang="en-US"/>
              <a:t>&lt;title&gt;</a:t>
            </a:r>
          </a:p>
        </p:txBody>
      </p:sp>
      <p:pic>
        <p:nvPicPr>
          <p:cNvPr id="15" name="Picture 14">
            <a:extLst>
              <a:ext uri="{FF2B5EF4-FFF2-40B4-BE49-F238E27FC236}">
                <a16:creationId xmlns:a16="http://schemas.microsoft.com/office/drawing/2014/main" id="{27DE8A0E-5569-4A34-8977-B88AC17BF3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62179" y="5792336"/>
            <a:ext cx="661736" cy="707486"/>
          </a:xfrm>
          <a:prstGeom prst="rect">
            <a:avLst/>
          </a:prstGeom>
        </p:spPr>
      </p:pic>
      <p:sp>
        <p:nvSpPr>
          <p:cNvPr id="16" name="Picture Placeholder 5">
            <a:extLst>
              <a:ext uri="{FF2B5EF4-FFF2-40B4-BE49-F238E27FC236}">
                <a16:creationId xmlns:a16="http://schemas.microsoft.com/office/drawing/2014/main" id="{70B9B045-B3E1-5A48-B691-6DB85A59F83D}"/>
              </a:ext>
            </a:extLst>
          </p:cNvPr>
          <p:cNvSpPr>
            <a:spLocks noGrp="1"/>
          </p:cNvSpPr>
          <p:nvPr>
            <p:ph type="pic" sz="quarter" idx="22" hasCustomPrompt="1"/>
          </p:nvPr>
        </p:nvSpPr>
        <p:spPr>
          <a:xfrm>
            <a:off x="6321357" y="2093153"/>
            <a:ext cx="1947863" cy="1949450"/>
          </a:xfrm>
          <a:prstGeom prst="rect">
            <a:avLst/>
          </a:prstGeom>
        </p:spPr>
        <p:txBody>
          <a:bodyPr/>
          <a:lstStyle>
            <a:lvl1pPr marL="0" indent="0" algn="ctr">
              <a:buNone/>
              <a:defRPr sz="2000"/>
            </a:lvl1pPr>
          </a:lstStyle>
          <a:p>
            <a:r>
              <a:rPr lang="en-US"/>
              <a:t>&lt;Icon&gt;</a:t>
            </a:r>
          </a:p>
        </p:txBody>
      </p:sp>
      <p:sp>
        <p:nvSpPr>
          <p:cNvPr id="17" name="Text Placeholder 11">
            <a:extLst>
              <a:ext uri="{FF2B5EF4-FFF2-40B4-BE49-F238E27FC236}">
                <a16:creationId xmlns:a16="http://schemas.microsoft.com/office/drawing/2014/main" id="{5BC60FBE-11B8-2B4D-83C5-0916065AFF75}"/>
              </a:ext>
            </a:extLst>
          </p:cNvPr>
          <p:cNvSpPr>
            <a:spLocks noGrp="1"/>
          </p:cNvSpPr>
          <p:nvPr>
            <p:ph type="body" sz="quarter" idx="23"/>
          </p:nvPr>
        </p:nvSpPr>
        <p:spPr>
          <a:xfrm>
            <a:off x="6303963" y="4369803"/>
            <a:ext cx="1960908" cy="1874013"/>
          </a:xfrm>
          <a:prstGeom prst="rect">
            <a:avLst/>
          </a:prstGeom>
        </p:spPr>
        <p:txBody>
          <a:bodyPr/>
          <a:lstStyle>
            <a:lvl1pPr marL="0" indent="0" algn="ctr">
              <a:lnSpc>
                <a:spcPct val="120000"/>
              </a:lnSpc>
              <a:spcBef>
                <a:spcPts val="300"/>
              </a:spcBef>
              <a:spcAft>
                <a:spcPts val="600"/>
              </a:spcAft>
              <a:buNone/>
              <a:defRPr sz="1800" b="0" i="0">
                <a:solidFill>
                  <a:schemeClr val="bg2">
                    <a:lumMod val="25000"/>
                  </a:schemeClr>
                </a:solidFill>
              </a:defRPr>
            </a:lvl1pPr>
          </a:lstStyle>
          <a:p>
            <a:pPr lvl="0"/>
            <a:endParaRPr lang="en-US"/>
          </a:p>
        </p:txBody>
      </p:sp>
      <p:sp>
        <p:nvSpPr>
          <p:cNvPr id="18" name="Text Placeholder 11">
            <a:extLst>
              <a:ext uri="{FF2B5EF4-FFF2-40B4-BE49-F238E27FC236}">
                <a16:creationId xmlns:a16="http://schemas.microsoft.com/office/drawing/2014/main" id="{970F497E-ED99-DF4D-843C-9587B3E5BB6B}"/>
              </a:ext>
            </a:extLst>
          </p:cNvPr>
          <p:cNvSpPr>
            <a:spLocks noGrp="1"/>
          </p:cNvSpPr>
          <p:nvPr>
            <p:ph type="body" sz="quarter" idx="24" hasCustomPrompt="1"/>
          </p:nvPr>
        </p:nvSpPr>
        <p:spPr>
          <a:xfrm>
            <a:off x="6303963" y="3962989"/>
            <a:ext cx="1960908" cy="327073"/>
          </a:xfrm>
          <a:prstGeom prst="rect">
            <a:avLst/>
          </a:prstGeom>
        </p:spPr>
        <p:txBody>
          <a:bodyPr anchor="b"/>
          <a:lstStyle>
            <a:lvl1pPr marL="0" indent="0" algn="ctr">
              <a:lnSpc>
                <a:spcPct val="120000"/>
              </a:lnSpc>
              <a:spcBef>
                <a:spcPts val="300"/>
              </a:spcBef>
              <a:spcAft>
                <a:spcPts val="600"/>
              </a:spcAft>
              <a:buNone/>
              <a:defRPr sz="1800" b="1" i="0" cap="all" baseline="0">
                <a:solidFill>
                  <a:srgbClr val="222222"/>
                </a:solidFill>
              </a:defRPr>
            </a:lvl1pPr>
          </a:lstStyle>
          <a:p>
            <a:pPr lvl="0"/>
            <a:r>
              <a:rPr lang="en-US"/>
              <a:t>&lt;title&gt;</a:t>
            </a:r>
          </a:p>
        </p:txBody>
      </p:sp>
    </p:spTree>
    <p:extLst>
      <p:ext uri="{BB962C8B-B14F-4D97-AF65-F5344CB8AC3E}">
        <p14:creationId xmlns:p14="http://schemas.microsoft.com/office/powerpoint/2010/main" val="1543599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Section Divider - On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8A7BBE-05ED-1840-A93E-3FF83248123B}"/>
              </a:ext>
            </a:extLst>
          </p:cNvPr>
          <p:cNvSpPr/>
          <p:nvPr userDrawn="1"/>
        </p:nvSpPr>
        <p:spPr>
          <a:xfrm>
            <a:off x="0" y="0"/>
            <a:ext cx="12192000"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536FE7E1-8DF8-EB44-B2CF-9CBF0C731926}"/>
              </a:ext>
            </a:extLst>
          </p:cNvPr>
          <p:cNvSpPr>
            <a:spLocks noGrp="1"/>
          </p:cNvSpPr>
          <p:nvPr>
            <p:ph type="body" sz="quarter" idx="11" hasCustomPrompt="1"/>
          </p:nvPr>
        </p:nvSpPr>
        <p:spPr>
          <a:xfrm>
            <a:off x="685800" y="2097532"/>
            <a:ext cx="5377307" cy="2157476"/>
          </a:xfrm>
          <a:prstGeom prst="rect">
            <a:avLst/>
          </a:prstGeom>
        </p:spPr>
        <p:txBody>
          <a:bodyPr anchor="b"/>
          <a:lstStyle>
            <a:lvl1pPr marL="0" indent="0">
              <a:buNone/>
              <a:defRPr sz="3200" b="1" cap="all" baseline="0">
                <a:solidFill>
                  <a:schemeClr val="bg1"/>
                </a:solidFill>
              </a:defRPr>
            </a:lvl1pPr>
          </a:lstStyle>
          <a:p>
            <a:pPr lvl="0"/>
            <a:r>
              <a:rPr lang="en-US"/>
              <a:t>&lt;Title of Section&gt;</a:t>
            </a:r>
          </a:p>
        </p:txBody>
      </p:sp>
      <p:sp>
        <p:nvSpPr>
          <p:cNvPr id="12" name="Text Placeholder 11">
            <a:extLst>
              <a:ext uri="{FF2B5EF4-FFF2-40B4-BE49-F238E27FC236}">
                <a16:creationId xmlns:a16="http://schemas.microsoft.com/office/drawing/2014/main" id="{6A25AADB-DB8B-F94C-8247-7255D23BE2FA}"/>
              </a:ext>
            </a:extLst>
          </p:cNvPr>
          <p:cNvSpPr>
            <a:spLocks noGrp="1"/>
          </p:cNvSpPr>
          <p:nvPr>
            <p:ph type="body" sz="quarter" idx="12" hasCustomPrompt="1"/>
          </p:nvPr>
        </p:nvSpPr>
        <p:spPr>
          <a:xfrm>
            <a:off x="685800" y="4254500"/>
            <a:ext cx="6327775" cy="573532"/>
          </a:xfrm>
          <a:prstGeom prst="rect">
            <a:avLst/>
          </a:prstGeom>
        </p:spPr>
        <p:txBody>
          <a:bodyPr/>
          <a:lstStyle>
            <a:lvl1pPr marL="0" indent="0">
              <a:buNone/>
              <a:defRPr sz="1600" b="1" i="1">
                <a:solidFill>
                  <a:schemeClr val="bg1"/>
                </a:solidFill>
              </a:defRPr>
            </a:lvl1pPr>
          </a:lstStyle>
          <a:p>
            <a:pPr lvl="0"/>
            <a:r>
              <a:rPr lang="en-US"/>
              <a:t>&lt;</a:t>
            </a:r>
            <a:r>
              <a:rPr lang="en-US" err="1"/>
              <a:t>Subheader</a:t>
            </a:r>
            <a:r>
              <a:rPr lang="en-US"/>
              <a:t> if it is appropriate&gt;</a:t>
            </a:r>
          </a:p>
        </p:txBody>
      </p:sp>
      <p:sp>
        <p:nvSpPr>
          <p:cNvPr id="13" name="Text Placeholder 11">
            <a:extLst>
              <a:ext uri="{FF2B5EF4-FFF2-40B4-BE49-F238E27FC236}">
                <a16:creationId xmlns:a16="http://schemas.microsoft.com/office/drawing/2014/main" id="{5BF58291-12A0-6540-9022-736D1387FAF4}"/>
              </a:ext>
            </a:extLst>
          </p:cNvPr>
          <p:cNvSpPr>
            <a:spLocks noGrp="1"/>
          </p:cNvSpPr>
          <p:nvPr>
            <p:ph type="body" sz="quarter" idx="13"/>
          </p:nvPr>
        </p:nvSpPr>
        <p:spPr>
          <a:xfrm>
            <a:off x="685800" y="4828032"/>
            <a:ext cx="6327775" cy="1280160"/>
          </a:xfrm>
          <a:prstGeom prst="rect">
            <a:avLst/>
          </a:prstGeom>
        </p:spPr>
        <p:txBody>
          <a:bodyPr/>
          <a:lstStyle>
            <a:lvl1pPr marL="0" indent="0">
              <a:lnSpc>
                <a:spcPct val="120000"/>
              </a:lnSpc>
              <a:spcBef>
                <a:spcPts val="300"/>
              </a:spcBef>
              <a:spcAft>
                <a:spcPts val="600"/>
              </a:spcAft>
              <a:buNone/>
              <a:defRPr sz="1800" b="0" i="0">
                <a:solidFill>
                  <a:schemeClr val="bg1"/>
                </a:solidFill>
              </a:defRPr>
            </a:lvl1pPr>
          </a:lstStyle>
          <a:p>
            <a:pPr lvl="0"/>
            <a:endParaRPr lang="en-US"/>
          </a:p>
        </p:txBody>
      </p:sp>
    </p:spTree>
    <p:extLst>
      <p:ext uri="{BB962C8B-B14F-4D97-AF65-F5344CB8AC3E}">
        <p14:creationId xmlns:p14="http://schemas.microsoft.com/office/powerpoint/2010/main" val="187241654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1920">
          <p15:clr>
            <a:srgbClr val="FBAE40"/>
          </p15:clr>
        </p15:guide>
        <p15:guide id="4" pos="5760">
          <p15:clr>
            <a:srgbClr val="FBAE40"/>
          </p15:clr>
        </p15:guide>
        <p15:guide id="5" pos="432">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Титульный слайд" type="title">
  <p:cSld name="Титульный слайд">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7" name="Picture 6">
            <a:extLst>
              <a:ext uri="{FF2B5EF4-FFF2-40B4-BE49-F238E27FC236}">
                <a16:creationId xmlns:a16="http://schemas.microsoft.com/office/drawing/2014/main" id="{E9B81614-03FA-9B42-95C7-F6E0DD5915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24670" y="5935384"/>
            <a:ext cx="661736" cy="707486"/>
          </a:xfrm>
          <a:prstGeom prst="rect">
            <a:avLst/>
          </a:prstGeom>
        </p:spPr>
      </p:pic>
    </p:spTree>
    <p:extLst>
      <p:ext uri="{BB962C8B-B14F-4D97-AF65-F5344CB8AC3E}">
        <p14:creationId xmlns:p14="http://schemas.microsoft.com/office/powerpoint/2010/main" val="21329710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Section Header - O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74585F1-C81D-8940-9B5E-031A3BD2DB2A}"/>
              </a:ext>
            </a:extLst>
          </p:cNvPr>
          <p:cNvSpPr/>
          <p:nvPr userDrawn="1"/>
        </p:nvSpPr>
        <p:spPr>
          <a:xfrm>
            <a:off x="700991" y="685800"/>
            <a:ext cx="10753725" cy="54864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536FE7E1-8DF8-EB44-B2CF-9CBF0C731926}"/>
              </a:ext>
            </a:extLst>
          </p:cNvPr>
          <p:cNvSpPr>
            <a:spLocks noGrp="1"/>
          </p:cNvSpPr>
          <p:nvPr>
            <p:ph type="body" sz="quarter" idx="11" hasCustomPrompt="1"/>
          </p:nvPr>
        </p:nvSpPr>
        <p:spPr>
          <a:xfrm>
            <a:off x="3047999" y="3031104"/>
            <a:ext cx="6096002" cy="1540895"/>
          </a:xfrm>
          <a:prstGeom prst="rect">
            <a:avLst/>
          </a:prstGeom>
        </p:spPr>
        <p:txBody>
          <a:bodyPr anchor="t"/>
          <a:lstStyle>
            <a:lvl1pPr marL="0" indent="0" algn="ctr">
              <a:buNone/>
              <a:defRPr sz="3200" b="1" cap="all" baseline="0">
                <a:solidFill>
                  <a:srgbClr val="222222"/>
                </a:solidFill>
              </a:defRPr>
            </a:lvl1pPr>
          </a:lstStyle>
          <a:p>
            <a:pPr lvl="0"/>
            <a:r>
              <a:rPr lang="en-US"/>
              <a:t>&lt;Title of Section&gt;</a:t>
            </a:r>
          </a:p>
        </p:txBody>
      </p:sp>
      <p:sp>
        <p:nvSpPr>
          <p:cNvPr id="12" name="Text Placeholder 11">
            <a:extLst>
              <a:ext uri="{FF2B5EF4-FFF2-40B4-BE49-F238E27FC236}">
                <a16:creationId xmlns:a16="http://schemas.microsoft.com/office/drawing/2014/main" id="{6A25AADB-DB8B-F94C-8247-7255D23BE2FA}"/>
              </a:ext>
            </a:extLst>
          </p:cNvPr>
          <p:cNvSpPr>
            <a:spLocks noGrp="1"/>
          </p:cNvSpPr>
          <p:nvPr>
            <p:ph type="body" sz="quarter" idx="12" hasCustomPrompt="1"/>
          </p:nvPr>
        </p:nvSpPr>
        <p:spPr>
          <a:xfrm>
            <a:off x="3048000" y="2431069"/>
            <a:ext cx="6096001" cy="573532"/>
          </a:xfrm>
          <a:prstGeom prst="rect">
            <a:avLst/>
          </a:prstGeom>
        </p:spPr>
        <p:txBody>
          <a:bodyPr anchor="b"/>
          <a:lstStyle>
            <a:lvl1pPr marL="0" indent="0" algn="ctr">
              <a:buNone/>
              <a:defRPr sz="1600" b="0" i="0" cap="all" spc="200" baseline="0">
                <a:solidFill>
                  <a:srgbClr val="222222"/>
                </a:solidFill>
              </a:defRPr>
            </a:lvl1pPr>
          </a:lstStyle>
          <a:p>
            <a:pPr lvl="0"/>
            <a:r>
              <a:rPr lang="en-US"/>
              <a:t>&lt;</a:t>
            </a:r>
            <a:r>
              <a:rPr lang="en-US" err="1"/>
              <a:t>Subheader</a:t>
            </a:r>
            <a:r>
              <a:rPr lang="en-US"/>
              <a:t> if it is appropriate&gt;</a:t>
            </a:r>
          </a:p>
        </p:txBody>
      </p:sp>
    </p:spTree>
    <p:extLst>
      <p:ext uri="{BB962C8B-B14F-4D97-AF65-F5344CB8AC3E}">
        <p14:creationId xmlns:p14="http://schemas.microsoft.com/office/powerpoint/2010/main" val="306052638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1920">
          <p15:clr>
            <a:srgbClr val="FBAE40"/>
          </p15:clr>
        </p15:guide>
        <p15:guide id="4" pos="576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Centered Tex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5E4350A-7EBF-284A-9648-B30E3F936163}"/>
              </a:ext>
            </a:extLst>
          </p:cNvPr>
          <p:cNvSpPr>
            <a:spLocks noGrp="1"/>
          </p:cNvSpPr>
          <p:nvPr>
            <p:ph type="body" sz="quarter" idx="12" hasCustomPrompt="1"/>
          </p:nvPr>
        </p:nvSpPr>
        <p:spPr>
          <a:xfrm>
            <a:off x="1981629" y="1026726"/>
            <a:ext cx="8243026" cy="797826"/>
          </a:xfrm>
          <a:prstGeom prst="rect">
            <a:avLst/>
          </a:prstGeom>
        </p:spPr>
        <p:txBody>
          <a:bodyPr anchor="ctr"/>
          <a:lstStyle>
            <a:lvl1pPr marL="0" indent="0" algn="ctr">
              <a:lnSpc>
                <a:spcPct val="80000"/>
              </a:lnSpc>
              <a:spcBef>
                <a:spcPts val="300"/>
              </a:spcBef>
              <a:spcAft>
                <a:spcPts val="600"/>
              </a:spcAft>
              <a:buNone/>
              <a:defRPr sz="2400" b="1" kern="400" cap="all" spc="151" baseline="0">
                <a:solidFill>
                  <a:schemeClr val="tx1"/>
                </a:solidFill>
              </a:defRPr>
            </a:lvl1pPr>
          </a:lstStyle>
          <a:p>
            <a:pPr lvl="0"/>
            <a:r>
              <a:rPr lang="en-US"/>
              <a:t>&lt;Insert title&gt;</a:t>
            </a:r>
          </a:p>
        </p:txBody>
      </p:sp>
      <p:sp>
        <p:nvSpPr>
          <p:cNvPr id="4" name="Text Placeholder 21">
            <a:extLst>
              <a:ext uri="{FF2B5EF4-FFF2-40B4-BE49-F238E27FC236}">
                <a16:creationId xmlns:a16="http://schemas.microsoft.com/office/drawing/2014/main" id="{06AD73F8-C38B-BA40-A3FC-FA7DF752B3D8}"/>
              </a:ext>
            </a:extLst>
          </p:cNvPr>
          <p:cNvSpPr>
            <a:spLocks noGrp="1"/>
          </p:cNvSpPr>
          <p:nvPr>
            <p:ph type="body" sz="quarter" idx="15"/>
          </p:nvPr>
        </p:nvSpPr>
        <p:spPr>
          <a:xfrm>
            <a:off x="698500" y="1999858"/>
            <a:ext cx="10807700" cy="3617172"/>
          </a:xfrm>
          <a:prstGeom prst="rect">
            <a:avLst/>
          </a:prstGeom>
        </p:spPr>
        <p:txBody>
          <a:bodyPr/>
          <a:lstStyle>
            <a:lvl1pPr marL="0" indent="0" algn="ctr">
              <a:lnSpc>
                <a:spcPct val="120000"/>
              </a:lnSpc>
              <a:spcBef>
                <a:spcPts val="300"/>
              </a:spcBef>
              <a:spcAft>
                <a:spcPts val="600"/>
              </a:spcAft>
              <a:buNone/>
              <a:defRPr sz="1800">
                <a:solidFill>
                  <a:schemeClr val="bg2">
                    <a:lumMod val="25000"/>
                  </a:schemeClr>
                </a:solidFill>
              </a:defRPr>
            </a:lvl1pPr>
          </a:lstStyle>
          <a:p>
            <a:pPr lvl="0"/>
            <a:endParaRPr lang="en-US"/>
          </a:p>
        </p:txBody>
      </p:sp>
      <p:sp>
        <p:nvSpPr>
          <p:cNvPr id="6" name="Text Placeholder 11">
            <a:extLst>
              <a:ext uri="{FF2B5EF4-FFF2-40B4-BE49-F238E27FC236}">
                <a16:creationId xmlns:a16="http://schemas.microsoft.com/office/drawing/2014/main" id="{3B14814C-CA11-F044-AABC-F83BE9E0DDEB}"/>
              </a:ext>
            </a:extLst>
          </p:cNvPr>
          <p:cNvSpPr>
            <a:spLocks noGrp="1"/>
          </p:cNvSpPr>
          <p:nvPr>
            <p:ph type="body" sz="quarter" idx="19" hasCustomPrompt="1"/>
          </p:nvPr>
        </p:nvSpPr>
        <p:spPr>
          <a:xfrm>
            <a:off x="1980260" y="695031"/>
            <a:ext cx="8244420" cy="317340"/>
          </a:xfrm>
          <a:prstGeom prst="rect">
            <a:avLst/>
          </a:prstGeom>
        </p:spPr>
        <p:txBody>
          <a:bodyPr anchor="b"/>
          <a:lstStyle>
            <a:lvl1pPr marL="0" indent="0" algn="ctr">
              <a:buNone/>
              <a:defRPr sz="1600" b="0" i="0" cap="all" spc="200" baseline="0">
                <a:solidFill>
                  <a:srgbClr val="222222"/>
                </a:solidFill>
              </a:defRPr>
            </a:lvl1pPr>
          </a:lstStyle>
          <a:p>
            <a:pPr lvl="0"/>
            <a:r>
              <a:rPr lang="en-US"/>
              <a:t>&lt;</a:t>
            </a:r>
            <a:r>
              <a:rPr lang="en-US" err="1"/>
              <a:t>Subheader</a:t>
            </a:r>
            <a:r>
              <a:rPr lang="en-US"/>
              <a:t> if it is appropriate&gt;</a:t>
            </a:r>
          </a:p>
        </p:txBody>
      </p:sp>
      <p:pic>
        <p:nvPicPr>
          <p:cNvPr id="7" name="Picture 6">
            <a:extLst>
              <a:ext uri="{FF2B5EF4-FFF2-40B4-BE49-F238E27FC236}">
                <a16:creationId xmlns:a16="http://schemas.microsoft.com/office/drawing/2014/main" id="{163AC4DD-C184-8045-BA44-FF0DFE8F06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Tree>
    <p:extLst>
      <p:ext uri="{BB962C8B-B14F-4D97-AF65-F5344CB8AC3E}">
        <p14:creationId xmlns:p14="http://schemas.microsoft.com/office/powerpoint/2010/main" val="3951290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pos="7248">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Statement - Half-Page Circle Imag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1E345B6D-DD2E-A541-9434-BAE5BEE7B124}"/>
              </a:ext>
            </a:extLst>
          </p:cNvPr>
          <p:cNvSpPr>
            <a:spLocks noGrp="1"/>
          </p:cNvSpPr>
          <p:nvPr>
            <p:ph type="body" sz="quarter" idx="11" hasCustomPrompt="1"/>
          </p:nvPr>
        </p:nvSpPr>
        <p:spPr>
          <a:xfrm>
            <a:off x="1287463" y="2489200"/>
            <a:ext cx="8567737" cy="2014538"/>
          </a:xfrm>
          <a:prstGeom prst="rect">
            <a:avLst/>
          </a:prstGeom>
        </p:spPr>
        <p:txBody>
          <a:bodyPr anchor="ctr"/>
          <a:lstStyle>
            <a:lvl1pPr marL="0" indent="0">
              <a:lnSpc>
                <a:spcPct val="120000"/>
              </a:lnSpc>
              <a:spcBef>
                <a:spcPts val="300"/>
              </a:spcBef>
              <a:spcAft>
                <a:spcPts val="600"/>
              </a:spcAft>
              <a:buNone/>
              <a:defRPr lang="en-US" sz="3200" b="0" i="0" smtClean="0">
                <a:solidFill>
                  <a:srgbClr val="000000"/>
                </a:solidFill>
                <a:effectLst/>
              </a:defRPr>
            </a:lvl1pPr>
          </a:lstStyle>
          <a:p>
            <a:pPr lvl="0"/>
            <a:r>
              <a:rPr lang="en-US"/>
              <a:t>&lt;Insert Quote Here&gt;</a:t>
            </a:r>
          </a:p>
        </p:txBody>
      </p:sp>
      <p:sp>
        <p:nvSpPr>
          <p:cNvPr id="20" name="Picture Placeholder 19">
            <a:extLst>
              <a:ext uri="{FF2B5EF4-FFF2-40B4-BE49-F238E27FC236}">
                <a16:creationId xmlns:a16="http://schemas.microsoft.com/office/drawing/2014/main" id="{9891BE2B-8CEF-674D-857F-439E6CF2BE28}"/>
              </a:ext>
            </a:extLst>
          </p:cNvPr>
          <p:cNvSpPr>
            <a:spLocks noGrp="1"/>
          </p:cNvSpPr>
          <p:nvPr>
            <p:ph type="pic" sz="quarter" idx="14" hasCustomPrompt="1"/>
          </p:nvPr>
        </p:nvSpPr>
        <p:spPr>
          <a:xfrm>
            <a:off x="5571332" y="0"/>
            <a:ext cx="6620669" cy="6858000"/>
          </a:xfrm>
          <a:custGeom>
            <a:avLst/>
            <a:gdLst>
              <a:gd name="connsiteX0" fmla="*/ 2942931 w 6620669"/>
              <a:gd name="connsiteY0" fmla="*/ 0 h 6858000"/>
              <a:gd name="connsiteX1" fmla="*/ 5452347 w 6620669"/>
              <a:gd name="connsiteY1" fmla="*/ 0 h 6858000"/>
              <a:gd name="connsiteX2" fmla="*/ 5640928 w 6620669"/>
              <a:gd name="connsiteY2" fmla="*/ 63674 h 6858000"/>
              <a:gd name="connsiteX3" fmla="*/ 6544579 w 6620669"/>
              <a:gd name="connsiteY3" fmla="*/ 524878 h 6858000"/>
              <a:gd name="connsiteX4" fmla="*/ 6620669 w 6620669"/>
              <a:gd name="connsiteY4" fmla="*/ 578872 h 6858000"/>
              <a:gd name="connsiteX5" fmla="*/ 6620669 w 6620669"/>
              <a:gd name="connsiteY5" fmla="*/ 6858000 h 6858000"/>
              <a:gd name="connsiteX6" fmla="*/ 1136386 w 6620669"/>
              <a:gd name="connsiteY6" fmla="*/ 6858000 h 6858000"/>
              <a:gd name="connsiteX7" fmla="*/ 958537 w 6620669"/>
              <a:gd name="connsiteY7" fmla="*/ 6662730 h 6858000"/>
              <a:gd name="connsiteX8" fmla="*/ 0 w 6620669"/>
              <a:gd name="connsiteY8" fmla="*/ 3998278 h 6858000"/>
              <a:gd name="connsiteX9" fmla="*/ 2754350 w 6620669"/>
              <a:gd name="connsiteY9" fmla="*/ 636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0669" h="6858000">
                <a:moveTo>
                  <a:pt x="2942931" y="0"/>
                </a:moveTo>
                <a:lnTo>
                  <a:pt x="5452347" y="0"/>
                </a:lnTo>
                <a:lnTo>
                  <a:pt x="5640928" y="63674"/>
                </a:lnTo>
                <a:cubicBezTo>
                  <a:pt x="5962386" y="181127"/>
                  <a:pt x="6265434" y="336689"/>
                  <a:pt x="6544579" y="524878"/>
                </a:cubicBezTo>
                <a:lnTo>
                  <a:pt x="6620669" y="578872"/>
                </a:lnTo>
                <a:lnTo>
                  <a:pt x="6620669" y="6858000"/>
                </a:lnTo>
                <a:lnTo>
                  <a:pt x="1136386" y="6858000"/>
                </a:lnTo>
                <a:lnTo>
                  <a:pt x="958537" y="6662730"/>
                </a:lnTo>
                <a:cubicBezTo>
                  <a:pt x="359719" y="5938662"/>
                  <a:pt x="0" y="5010390"/>
                  <a:pt x="0" y="3998278"/>
                </a:cubicBezTo>
                <a:cubicBezTo>
                  <a:pt x="0" y="2190936"/>
                  <a:pt x="1147063" y="650939"/>
                  <a:pt x="2754350" y="63674"/>
                </a:cubicBezTo>
                <a:close/>
              </a:path>
            </a:pathLst>
          </a:custGeom>
        </p:spPr>
        <p:txBody>
          <a:bodyPr wrap="square">
            <a:noAutofit/>
          </a:bodyPr>
          <a:lstStyle>
            <a:lvl1pPr marL="0" indent="0">
              <a:buNone/>
              <a:defRPr>
                <a:solidFill>
                  <a:srgbClr val="000000"/>
                </a:solidFill>
              </a:defRPr>
            </a:lvl1pPr>
          </a:lstStyle>
          <a:p>
            <a:r>
              <a:rPr lang="en-US"/>
              <a:t> </a:t>
            </a:r>
          </a:p>
        </p:txBody>
      </p:sp>
      <p:pic>
        <p:nvPicPr>
          <p:cNvPr id="9" name="Picture 8">
            <a:extLst>
              <a:ext uri="{FF2B5EF4-FFF2-40B4-BE49-F238E27FC236}">
                <a16:creationId xmlns:a16="http://schemas.microsoft.com/office/drawing/2014/main" id="{35C3AB7A-BE97-0C42-AF1F-A8F96A1C5B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006" y="5792336"/>
            <a:ext cx="661736" cy="707486"/>
          </a:xfrm>
          <a:prstGeom prst="rect">
            <a:avLst/>
          </a:prstGeom>
        </p:spPr>
      </p:pic>
    </p:spTree>
    <p:extLst>
      <p:ext uri="{BB962C8B-B14F-4D97-AF65-F5344CB8AC3E}">
        <p14:creationId xmlns:p14="http://schemas.microsoft.com/office/powerpoint/2010/main" val="266407801"/>
      </p:ext>
    </p:extLst>
  </p:cSld>
  <p:clrMapOvr>
    <a:masterClrMapping/>
  </p:clrMapOvr>
  <p:extLst>
    <p:ext uri="{DCECCB84-F9BA-43D5-87BE-67443E8EF086}">
      <p15:sldGuideLst xmlns:p15="http://schemas.microsoft.com/office/powerpoint/2012/main">
        <p15:guide id="1" orient="horz" pos="2160">
          <p15:clr>
            <a:srgbClr val="FBAE40"/>
          </p15:clr>
        </p15:guide>
        <p15:guide id="2" pos="3816">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Data - Righ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5E4350A-7EBF-284A-9648-B30E3F936163}"/>
              </a:ext>
            </a:extLst>
          </p:cNvPr>
          <p:cNvSpPr>
            <a:spLocks noGrp="1"/>
          </p:cNvSpPr>
          <p:nvPr>
            <p:ph type="body" sz="quarter" idx="12" hasCustomPrompt="1"/>
          </p:nvPr>
        </p:nvSpPr>
        <p:spPr>
          <a:xfrm>
            <a:off x="699292" y="1110344"/>
            <a:ext cx="4697413" cy="999309"/>
          </a:xfrm>
          <a:prstGeom prst="rect">
            <a:avLst/>
          </a:prstGeom>
        </p:spPr>
        <p:txBody>
          <a:bodyPr anchor="ctr"/>
          <a:lstStyle>
            <a:lvl1pPr marL="0" indent="0" algn="l">
              <a:lnSpc>
                <a:spcPct val="80000"/>
              </a:lnSpc>
              <a:spcBef>
                <a:spcPts val="300"/>
              </a:spcBef>
              <a:spcAft>
                <a:spcPts val="600"/>
              </a:spcAft>
              <a:buNone/>
              <a:defRPr sz="2400" b="1" kern="400" cap="all" spc="151" baseline="0">
                <a:solidFill>
                  <a:schemeClr val="tx1"/>
                </a:solidFill>
              </a:defRPr>
            </a:lvl1pPr>
          </a:lstStyle>
          <a:p>
            <a:pPr lvl="0"/>
            <a:r>
              <a:rPr lang="en-US"/>
              <a:t>&lt;Insert title&gt;</a:t>
            </a:r>
          </a:p>
        </p:txBody>
      </p:sp>
      <p:sp>
        <p:nvSpPr>
          <p:cNvPr id="4" name="Text Placeholder 21">
            <a:extLst>
              <a:ext uri="{FF2B5EF4-FFF2-40B4-BE49-F238E27FC236}">
                <a16:creationId xmlns:a16="http://schemas.microsoft.com/office/drawing/2014/main" id="{06AD73F8-C38B-BA40-A3FC-FA7DF752B3D8}"/>
              </a:ext>
            </a:extLst>
          </p:cNvPr>
          <p:cNvSpPr>
            <a:spLocks noGrp="1"/>
          </p:cNvSpPr>
          <p:nvPr>
            <p:ph type="body" sz="quarter" idx="15"/>
          </p:nvPr>
        </p:nvSpPr>
        <p:spPr>
          <a:xfrm>
            <a:off x="698500" y="2109653"/>
            <a:ext cx="4697413" cy="3873135"/>
          </a:xfrm>
          <a:prstGeom prst="rect">
            <a:avLst/>
          </a:prstGeom>
        </p:spPr>
        <p:txBody>
          <a:bodyPr/>
          <a:lstStyle>
            <a:lvl1pPr marL="0" indent="0" algn="l">
              <a:lnSpc>
                <a:spcPct val="120000"/>
              </a:lnSpc>
              <a:spcBef>
                <a:spcPts val="300"/>
              </a:spcBef>
              <a:spcAft>
                <a:spcPts val="600"/>
              </a:spcAft>
              <a:buNone/>
              <a:defRPr sz="1800">
                <a:solidFill>
                  <a:schemeClr val="bg2">
                    <a:lumMod val="25000"/>
                  </a:schemeClr>
                </a:solidFill>
              </a:defRPr>
            </a:lvl1pPr>
          </a:lstStyle>
          <a:p>
            <a:pPr lvl="0"/>
            <a:endParaRPr lang="en-US"/>
          </a:p>
        </p:txBody>
      </p:sp>
      <p:sp>
        <p:nvSpPr>
          <p:cNvPr id="6" name="Text Placeholder 11">
            <a:extLst>
              <a:ext uri="{FF2B5EF4-FFF2-40B4-BE49-F238E27FC236}">
                <a16:creationId xmlns:a16="http://schemas.microsoft.com/office/drawing/2014/main" id="{3B14814C-CA11-F044-AABC-F83BE9E0DDEB}"/>
              </a:ext>
            </a:extLst>
          </p:cNvPr>
          <p:cNvSpPr>
            <a:spLocks noGrp="1"/>
          </p:cNvSpPr>
          <p:nvPr>
            <p:ph type="body" sz="quarter" idx="19" hasCustomPrompt="1"/>
          </p:nvPr>
        </p:nvSpPr>
        <p:spPr>
          <a:xfrm>
            <a:off x="697706" y="695031"/>
            <a:ext cx="4698207" cy="317340"/>
          </a:xfrm>
          <a:prstGeom prst="rect">
            <a:avLst/>
          </a:prstGeom>
        </p:spPr>
        <p:txBody>
          <a:bodyPr anchor="b"/>
          <a:lstStyle>
            <a:lvl1pPr marL="0" indent="0" algn="l">
              <a:buNone/>
              <a:defRPr sz="1600" b="0" i="0" cap="all" spc="200" baseline="0">
                <a:solidFill>
                  <a:srgbClr val="222222"/>
                </a:solidFill>
              </a:defRPr>
            </a:lvl1pPr>
          </a:lstStyle>
          <a:p>
            <a:pPr lvl="0"/>
            <a:r>
              <a:rPr lang="en-US"/>
              <a:t>&lt;</a:t>
            </a:r>
            <a:r>
              <a:rPr lang="en-US" err="1"/>
              <a:t>Subheader</a:t>
            </a:r>
            <a:r>
              <a:rPr lang="en-US"/>
              <a:t> if it is appropriate&gt;</a:t>
            </a:r>
          </a:p>
        </p:txBody>
      </p:sp>
      <p:pic>
        <p:nvPicPr>
          <p:cNvPr id="7" name="Picture 6">
            <a:extLst>
              <a:ext uri="{FF2B5EF4-FFF2-40B4-BE49-F238E27FC236}">
                <a16:creationId xmlns:a16="http://schemas.microsoft.com/office/drawing/2014/main" id="{163AC4DD-C184-8045-BA44-FF0DFE8F06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
        <p:nvSpPr>
          <p:cNvPr id="8" name="Content Placeholder 7">
            <a:extLst>
              <a:ext uri="{FF2B5EF4-FFF2-40B4-BE49-F238E27FC236}">
                <a16:creationId xmlns:a16="http://schemas.microsoft.com/office/drawing/2014/main" id="{943E4E87-EFC9-3B45-9957-45ED02BEEEB6}"/>
              </a:ext>
            </a:extLst>
          </p:cNvPr>
          <p:cNvSpPr>
            <a:spLocks noGrp="1"/>
          </p:cNvSpPr>
          <p:nvPr>
            <p:ph sz="quarter" idx="20" hasCustomPrompt="1"/>
          </p:nvPr>
        </p:nvSpPr>
        <p:spPr>
          <a:xfrm>
            <a:off x="5910263" y="695030"/>
            <a:ext cx="5595937" cy="4840355"/>
          </a:xfrm>
          <a:prstGeom prst="rect">
            <a:avLst/>
          </a:prstGeom>
        </p:spPr>
        <p:txBody>
          <a:bodyPr/>
          <a:lstStyle>
            <a:lvl1pPr marL="0" indent="0">
              <a:buNone/>
              <a:defRPr/>
            </a:lvl1pPr>
          </a:lstStyle>
          <a:p>
            <a:pPr lvl="0"/>
            <a:r>
              <a:rPr lang="en-US"/>
              <a:t>&lt;Insert Image using the bottom left “Picture” icon&gt;</a:t>
            </a:r>
          </a:p>
        </p:txBody>
      </p:sp>
    </p:spTree>
    <p:extLst>
      <p:ext uri="{BB962C8B-B14F-4D97-AF65-F5344CB8AC3E}">
        <p14:creationId xmlns:p14="http://schemas.microsoft.com/office/powerpoint/2010/main" val="26057318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pos="724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EB86FA-3354-4318-A6DB-377AE424360C}" type="datetimeFigureOut">
              <a:rPr lang="en-US" smtClean="0"/>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69F55-CB97-41E2-ACA8-B56DFA950073}" type="slidenum">
              <a:rPr lang="en-US" smtClean="0"/>
              <a:t>‹#›</a:t>
            </a:fld>
            <a:endParaRPr lang="en-US"/>
          </a:p>
        </p:txBody>
      </p:sp>
    </p:spTree>
    <p:extLst>
      <p:ext uri="{BB962C8B-B14F-4D97-AF65-F5344CB8AC3E}">
        <p14:creationId xmlns:p14="http://schemas.microsoft.com/office/powerpoint/2010/main" val="39050490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End Slide - 1 Contac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CF6DA2-F750-AB42-8DD1-437211BA4993}"/>
              </a:ext>
            </a:extLst>
          </p:cNvPr>
          <p:cNvSpPr/>
          <p:nvPr userDrawn="1"/>
        </p:nvSpPr>
        <p:spPr>
          <a:xfrm>
            <a:off x="-7098" y="0"/>
            <a:ext cx="7003774" cy="685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9" name="Text Placeholder 8">
            <a:extLst>
              <a:ext uri="{FF2B5EF4-FFF2-40B4-BE49-F238E27FC236}">
                <a16:creationId xmlns:a16="http://schemas.microsoft.com/office/drawing/2014/main" id="{536FE7E1-8DF8-EB44-B2CF-9CBF0C731926}"/>
              </a:ext>
            </a:extLst>
          </p:cNvPr>
          <p:cNvSpPr>
            <a:spLocks noGrp="1"/>
          </p:cNvSpPr>
          <p:nvPr>
            <p:ph type="body" sz="quarter" idx="11" hasCustomPrompt="1"/>
          </p:nvPr>
        </p:nvSpPr>
        <p:spPr>
          <a:xfrm>
            <a:off x="596348" y="1588910"/>
            <a:ext cx="5406888" cy="1088262"/>
          </a:xfrm>
          <a:prstGeom prst="rect">
            <a:avLst/>
          </a:prstGeom>
        </p:spPr>
        <p:txBody>
          <a:bodyPr anchor="b"/>
          <a:lstStyle>
            <a:lvl1pPr marL="0" indent="0" algn="l">
              <a:buNone/>
              <a:defRPr sz="2400" b="1" cap="none" spc="0" baseline="0">
                <a:solidFill>
                  <a:srgbClr val="000000"/>
                </a:solidFill>
              </a:defRPr>
            </a:lvl1pPr>
          </a:lstStyle>
          <a:p>
            <a:pPr lvl="0"/>
            <a:r>
              <a:rPr lang="en-US"/>
              <a:t>&lt;Insert Thank You&gt;</a:t>
            </a:r>
          </a:p>
        </p:txBody>
      </p:sp>
      <p:sp>
        <p:nvSpPr>
          <p:cNvPr id="13" name="Text Placeholder 11">
            <a:extLst>
              <a:ext uri="{FF2B5EF4-FFF2-40B4-BE49-F238E27FC236}">
                <a16:creationId xmlns:a16="http://schemas.microsoft.com/office/drawing/2014/main" id="{5BF58291-12A0-6540-9022-736D1387FAF4}"/>
              </a:ext>
            </a:extLst>
          </p:cNvPr>
          <p:cNvSpPr>
            <a:spLocks noGrp="1"/>
          </p:cNvSpPr>
          <p:nvPr>
            <p:ph type="body" sz="quarter" idx="13"/>
          </p:nvPr>
        </p:nvSpPr>
        <p:spPr>
          <a:xfrm>
            <a:off x="596348" y="2677172"/>
            <a:ext cx="5406888" cy="1061703"/>
          </a:xfrm>
          <a:prstGeom prst="rect">
            <a:avLst/>
          </a:prstGeom>
        </p:spPr>
        <p:txBody>
          <a:bodyPr/>
          <a:lstStyle>
            <a:lvl1pPr marL="0" indent="0" algn="l">
              <a:lnSpc>
                <a:spcPct val="120000"/>
              </a:lnSpc>
              <a:spcBef>
                <a:spcPts val="300"/>
              </a:spcBef>
              <a:spcAft>
                <a:spcPts val="600"/>
              </a:spcAft>
              <a:buNone/>
              <a:defRPr sz="1800" b="0" i="0">
                <a:solidFill>
                  <a:srgbClr val="000000"/>
                </a:solidFill>
              </a:defRPr>
            </a:lvl1pPr>
          </a:lstStyle>
          <a:p>
            <a:pPr lvl="0"/>
            <a:endParaRPr lang="en-US"/>
          </a:p>
        </p:txBody>
      </p:sp>
      <p:pic>
        <p:nvPicPr>
          <p:cNvPr id="4" name="Picture 3">
            <a:extLst>
              <a:ext uri="{FF2B5EF4-FFF2-40B4-BE49-F238E27FC236}">
                <a16:creationId xmlns:a16="http://schemas.microsoft.com/office/drawing/2014/main" id="{B45DDD55-6E3B-EF47-BE8F-388DAB7EFB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90115" y="1775232"/>
            <a:ext cx="3093654" cy="3307536"/>
          </a:xfrm>
          <a:prstGeom prst="rect">
            <a:avLst/>
          </a:prstGeom>
        </p:spPr>
      </p:pic>
      <p:sp>
        <p:nvSpPr>
          <p:cNvPr id="10" name="Text Placeholder 15">
            <a:extLst>
              <a:ext uri="{FF2B5EF4-FFF2-40B4-BE49-F238E27FC236}">
                <a16:creationId xmlns:a16="http://schemas.microsoft.com/office/drawing/2014/main" id="{4A69A692-A548-3F4A-AC93-A6CEE73275BC}"/>
              </a:ext>
            </a:extLst>
          </p:cNvPr>
          <p:cNvSpPr>
            <a:spLocks noGrp="1"/>
          </p:cNvSpPr>
          <p:nvPr>
            <p:ph type="body" sz="quarter" idx="14" hasCustomPrompt="1"/>
          </p:nvPr>
        </p:nvSpPr>
        <p:spPr>
          <a:xfrm>
            <a:off x="608819" y="4638425"/>
            <a:ext cx="3247364" cy="435685"/>
          </a:xfrm>
          <a:prstGeom prst="rect">
            <a:avLst/>
          </a:prstGeom>
        </p:spPr>
        <p:txBody>
          <a:bodyPr anchor="ctr"/>
          <a:lstStyle>
            <a:lvl1pPr marL="0" indent="0" algn="l">
              <a:lnSpc>
                <a:spcPct val="80000"/>
              </a:lnSpc>
              <a:spcBef>
                <a:spcPts val="300"/>
              </a:spcBef>
              <a:spcAft>
                <a:spcPts val="600"/>
              </a:spcAft>
              <a:buNone/>
              <a:defRPr b="1" kern="400" cap="none" spc="0" baseline="0">
                <a:solidFill>
                  <a:srgbClr val="000000"/>
                </a:solidFill>
              </a:defRPr>
            </a:lvl1pPr>
          </a:lstStyle>
          <a:p>
            <a:pPr lvl="0"/>
            <a:r>
              <a:rPr lang="en-US"/>
              <a:t>&lt;Insert Name&gt;</a:t>
            </a:r>
          </a:p>
        </p:txBody>
      </p:sp>
      <p:sp>
        <p:nvSpPr>
          <p:cNvPr id="16" name="Text Placeholder 21">
            <a:extLst>
              <a:ext uri="{FF2B5EF4-FFF2-40B4-BE49-F238E27FC236}">
                <a16:creationId xmlns:a16="http://schemas.microsoft.com/office/drawing/2014/main" id="{3415405C-DAAD-3C4F-9AA0-FC6BCED85B24}"/>
              </a:ext>
            </a:extLst>
          </p:cNvPr>
          <p:cNvSpPr>
            <a:spLocks noGrp="1"/>
          </p:cNvSpPr>
          <p:nvPr>
            <p:ph type="body" sz="quarter" idx="17" hasCustomPrompt="1"/>
          </p:nvPr>
        </p:nvSpPr>
        <p:spPr>
          <a:xfrm>
            <a:off x="608819" y="5082768"/>
            <a:ext cx="2474425" cy="341909"/>
          </a:xfrm>
          <a:prstGeom prst="rect">
            <a:avLst/>
          </a:prstGeom>
        </p:spPr>
        <p:txBody>
          <a:bodyPr/>
          <a:lstStyle>
            <a:lvl1pPr marL="0" indent="0" algn="l">
              <a:lnSpc>
                <a:spcPct val="120000"/>
              </a:lnSpc>
              <a:spcBef>
                <a:spcPts val="300"/>
              </a:spcBef>
              <a:spcAft>
                <a:spcPts val="600"/>
              </a:spcAft>
              <a:buNone/>
              <a:defRPr sz="1400">
                <a:solidFill>
                  <a:srgbClr val="000000"/>
                </a:solidFill>
              </a:defRPr>
            </a:lvl1pPr>
          </a:lstStyle>
          <a:p>
            <a:pPr lvl="0"/>
            <a:r>
              <a:rPr lang="en-US"/>
              <a:t>&lt;Insert email here&gt;</a:t>
            </a:r>
          </a:p>
        </p:txBody>
      </p:sp>
      <p:sp>
        <p:nvSpPr>
          <p:cNvPr id="20" name="TextBox 19">
            <a:extLst>
              <a:ext uri="{FF2B5EF4-FFF2-40B4-BE49-F238E27FC236}">
                <a16:creationId xmlns:a16="http://schemas.microsoft.com/office/drawing/2014/main" id="{80B3E2F9-7A91-AE4D-842A-A9C0B274F605}"/>
              </a:ext>
            </a:extLst>
          </p:cNvPr>
          <p:cNvSpPr txBox="1"/>
          <p:nvPr userDrawn="1"/>
        </p:nvSpPr>
        <p:spPr>
          <a:xfrm>
            <a:off x="527400" y="4096805"/>
            <a:ext cx="5111687" cy="338554"/>
          </a:xfrm>
          <a:prstGeom prst="rect">
            <a:avLst/>
          </a:prstGeom>
          <a:noFill/>
        </p:spPr>
        <p:txBody>
          <a:bodyPr wrap="square" rtlCol="0">
            <a:spAutoFit/>
          </a:bodyPr>
          <a:lstStyle/>
          <a:p>
            <a:pPr algn="l"/>
            <a:r>
              <a:rPr lang="en-US" sz="1600" b="0" cap="all" spc="300" baseline="0">
                <a:solidFill>
                  <a:srgbClr val="000000"/>
                </a:solidFill>
              </a:rPr>
              <a:t>For more information Contact: </a:t>
            </a:r>
          </a:p>
        </p:txBody>
      </p:sp>
      <p:sp>
        <p:nvSpPr>
          <p:cNvPr id="15" name="TextBox 14">
            <a:extLst>
              <a:ext uri="{FF2B5EF4-FFF2-40B4-BE49-F238E27FC236}">
                <a16:creationId xmlns:a16="http://schemas.microsoft.com/office/drawing/2014/main" id="{04D40849-07BD-2C40-8B93-61B986720B39}"/>
              </a:ext>
            </a:extLst>
          </p:cNvPr>
          <p:cNvSpPr txBox="1"/>
          <p:nvPr userDrawn="1"/>
        </p:nvSpPr>
        <p:spPr>
          <a:xfrm>
            <a:off x="7056887" y="6290300"/>
            <a:ext cx="4960110" cy="307777"/>
          </a:xfrm>
          <a:prstGeom prst="rect">
            <a:avLst/>
          </a:prstGeom>
          <a:noFill/>
        </p:spPr>
        <p:txBody>
          <a:bodyPr wrap="square" rtlCol="0">
            <a:spAutoFit/>
          </a:bodyPr>
          <a:lstStyle/>
          <a:p>
            <a:pPr algn="ctr"/>
            <a:r>
              <a:rPr lang="en-US" sz="1400" b="0" cap="all" spc="300" baseline="0">
                <a:solidFill>
                  <a:srgbClr val="000000"/>
                </a:solidFill>
              </a:rPr>
              <a:t>Visit us Today at </a:t>
            </a:r>
            <a:r>
              <a:rPr lang="en-US" sz="1400" b="1" cap="all" spc="300" baseline="0" err="1">
                <a:solidFill>
                  <a:srgbClr val="000000"/>
                </a:solidFill>
              </a:rPr>
              <a:t>jff.org</a:t>
            </a:r>
            <a:endParaRPr lang="en-US" sz="1400" b="1" cap="all" spc="300" baseline="0">
              <a:solidFill>
                <a:srgbClr val="000000"/>
              </a:solidFill>
            </a:endParaRPr>
          </a:p>
        </p:txBody>
      </p:sp>
      <p:sp>
        <p:nvSpPr>
          <p:cNvPr id="14" name="Text Placeholder 15">
            <a:extLst>
              <a:ext uri="{FF2B5EF4-FFF2-40B4-BE49-F238E27FC236}">
                <a16:creationId xmlns:a16="http://schemas.microsoft.com/office/drawing/2014/main" id="{2E746DF8-8CE9-794F-B776-E9DBC19CCE22}"/>
              </a:ext>
            </a:extLst>
          </p:cNvPr>
          <p:cNvSpPr>
            <a:spLocks noGrp="1"/>
          </p:cNvSpPr>
          <p:nvPr>
            <p:ph type="body" sz="quarter" idx="18" hasCustomPrompt="1"/>
          </p:nvPr>
        </p:nvSpPr>
        <p:spPr>
          <a:xfrm>
            <a:off x="621290" y="5708459"/>
            <a:ext cx="3247364" cy="435685"/>
          </a:xfrm>
          <a:prstGeom prst="rect">
            <a:avLst/>
          </a:prstGeom>
        </p:spPr>
        <p:txBody>
          <a:bodyPr anchor="ctr"/>
          <a:lstStyle>
            <a:lvl1pPr marL="0" indent="0" algn="l">
              <a:lnSpc>
                <a:spcPct val="80000"/>
              </a:lnSpc>
              <a:spcBef>
                <a:spcPts val="300"/>
              </a:spcBef>
              <a:spcAft>
                <a:spcPts val="600"/>
              </a:spcAft>
              <a:buNone/>
              <a:defRPr b="1" kern="400" cap="none" spc="0" baseline="0">
                <a:solidFill>
                  <a:srgbClr val="000000"/>
                </a:solidFill>
              </a:defRPr>
            </a:lvl1pPr>
          </a:lstStyle>
          <a:p>
            <a:pPr lvl="0"/>
            <a:r>
              <a:rPr lang="en-US"/>
              <a:t>&lt;Insert Name&gt;</a:t>
            </a:r>
          </a:p>
        </p:txBody>
      </p:sp>
      <p:sp>
        <p:nvSpPr>
          <p:cNvPr id="17" name="Text Placeholder 21">
            <a:extLst>
              <a:ext uri="{FF2B5EF4-FFF2-40B4-BE49-F238E27FC236}">
                <a16:creationId xmlns:a16="http://schemas.microsoft.com/office/drawing/2014/main" id="{A437644A-1273-214F-9E78-71F44676649A}"/>
              </a:ext>
            </a:extLst>
          </p:cNvPr>
          <p:cNvSpPr>
            <a:spLocks noGrp="1"/>
          </p:cNvSpPr>
          <p:nvPr>
            <p:ph type="body" sz="quarter" idx="19" hasCustomPrompt="1"/>
          </p:nvPr>
        </p:nvSpPr>
        <p:spPr>
          <a:xfrm>
            <a:off x="621290" y="6152802"/>
            <a:ext cx="2474425" cy="341909"/>
          </a:xfrm>
          <a:prstGeom prst="rect">
            <a:avLst/>
          </a:prstGeom>
        </p:spPr>
        <p:txBody>
          <a:bodyPr/>
          <a:lstStyle>
            <a:lvl1pPr marL="0" indent="0" algn="l">
              <a:lnSpc>
                <a:spcPct val="120000"/>
              </a:lnSpc>
              <a:spcBef>
                <a:spcPts val="300"/>
              </a:spcBef>
              <a:spcAft>
                <a:spcPts val="600"/>
              </a:spcAft>
              <a:buNone/>
              <a:defRPr sz="1400">
                <a:solidFill>
                  <a:srgbClr val="000000"/>
                </a:solidFill>
              </a:defRPr>
            </a:lvl1pPr>
          </a:lstStyle>
          <a:p>
            <a:pPr lvl="0"/>
            <a:r>
              <a:rPr lang="en-US"/>
              <a:t>&lt;Insert email here&gt;</a:t>
            </a:r>
          </a:p>
        </p:txBody>
      </p:sp>
    </p:spTree>
    <p:extLst>
      <p:ext uri="{BB962C8B-B14F-4D97-AF65-F5344CB8AC3E}">
        <p14:creationId xmlns:p14="http://schemas.microsoft.com/office/powerpoint/2010/main" val="299533353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1920">
          <p15:clr>
            <a:srgbClr val="FBAE40"/>
          </p15:clr>
        </p15:guide>
        <p15:guide id="4" pos="5784">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3 Icon Set - Inverte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9303968F-05F4-AF4B-ACF5-BCCA1FC4CF0A}"/>
              </a:ext>
            </a:extLst>
          </p:cNvPr>
          <p:cNvSpPr>
            <a:spLocks noGrp="1"/>
          </p:cNvSpPr>
          <p:nvPr>
            <p:ph type="body" sz="quarter" idx="11" hasCustomPrompt="1"/>
          </p:nvPr>
        </p:nvSpPr>
        <p:spPr>
          <a:xfrm>
            <a:off x="3047999" y="948290"/>
            <a:ext cx="6096002" cy="873549"/>
          </a:xfrm>
          <a:prstGeom prst="rect">
            <a:avLst/>
          </a:prstGeom>
        </p:spPr>
        <p:txBody>
          <a:bodyPr anchor="t"/>
          <a:lstStyle>
            <a:lvl1pPr marL="0" indent="0" algn="ctr">
              <a:buNone/>
              <a:defRPr sz="2400" b="1" cap="none" baseline="0">
                <a:solidFill>
                  <a:srgbClr val="000000"/>
                </a:solidFill>
              </a:defRPr>
            </a:lvl1pPr>
          </a:lstStyle>
          <a:p>
            <a:pPr lvl="0"/>
            <a:r>
              <a:rPr lang="en-US"/>
              <a:t>&lt;Title Of Section&gt;                                                                                                                                                      </a:t>
            </a:r>
          </a:p>
        </p:txBody>
      </p:sp>
      <p:sp>
        <p:nvSpPr>
          <p:cNvPr id="4" name="Text Placeholder 11">
            <a:extLst>
              <a:ext uri="{FF2B5EF4-FFF2-40B4-BE49-F238E27FC236}">
                <a16:creationId xmlns:a16="http://schemas.microsoft.com/office/drawing/2014/main" id="{F081F463-C534-7C47-A7BB-E70C3535137A}"/>
              </a:ext>
            </a:extLst>
          </p:cNvPr>
          <p:cNvSpPr>
            <a:spLocks noGrp="1"/>
          </p:cNvSpPr>
          <p:nvPr>
            <p:ph type="body" sz="quarter" idx="12" hasCustomPrompt="1"/>
          </p:nvPr>
        </p:nvSpPr>
        <p:spPr>
          <a:xfrm>
            <a:off x="3048000" y="348672"/>
            <a:ext cx="6096001" cy="573532"/>
          </a:xfrm>
          <a:prstGeom prst="rect">
            <a:avLst/>
          </a:prstGeom>
        </p:spPr>
        <p:txBody>
          <a:bodyPr anchor="b"/>
          <a:lstStyle>
            <a:lvl1pPr marL="0" indent="0" algn="ctr">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32" name="Picture 31">
            <a:extLst>
              <a:ext uri="{FF2B5EF4-FFF2-40B4-BE49-F238E27FC236}">
                <a16:creationId xmlns:a16="http://schemas.microsoft.com/office/drawing/2014/main" id="{3AF1449D-3F5F-45CE-A729-D1928E6BC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0462" y="6103581"/>
            <a:ext cx="583225" cy="623547"/>
          </a:xfrm>
          <a:prstGeom prst="rect">
            <a:avLst/>
          </a:prstGeom>
        </p:spPr>
      </p:pic>
      <p:sp>
        <p:nvSpPr>
          <p:cNvPr id="26" name="Text Placeholder 11">
            <a:extLst>
              <a:ext uri="{FF2B5EF4-FFF2-40B4-BE49-F238E27FC236}">
                <a16:creationId xmlns:a16="http://schemas.microsoft.com/office/drawing/2014/main" id="{176931FE-A14C-FA46-B1BE-3992004CF0CE}"/>
              </a:ext>
            </a:extLst>
          </p:cNvPr>
          <p:cNvSpPr>
            <a:spLocks noGrp="1"/>
          </p:cNvSpPr>
          <p:nvPr>
            <p:ph type="body" sz="quarter" idx="16"/>
          </p:nvPr>
        </p:nvSpPr>
        <p:spPr>
          <a:xfrm>
            <a:off x="1031565" y="4308529"/>
            <a:ext cx="1716287" cy="1795053"/>
          </a:xfrm>
          <a:prstGeom prst="rect">
            <a:avLst/>
          </a:prstGeom>
        </p:spPr>
        <p:txBody>
          <a:bodyPr/>
          <a:lstStyle>
            <a:lvl1pPr marL="0" indent="0" algn="ctr">
              <a:lnSpc>
                <a:spcPct val="120000"/>
              </a:lnSpc>
              <a:spcBef>
                <a:spcPts val="300"/>
              </a:spcBef>
              <a:spcAft>
                <a:spcPts val="600"/>
              </a:spcAft>
              <a:buNone/>
              <a:defRPr sz="1800" b="0" i="0">
                <a:solidFill>
                  <a:schemeClr val="bg2">
                    <a:lumMod val="25000"/>
                  </a:schemeClr>
                </a:solidFill>
              </a:defRPr>
            </a:lvl1pPr>
          </a:lstStyle>
          <a:p>
            <a:pPr lvl="0"/>
            <a:endParaRPr lang="en-US"/>
          </a:p>
        </p:txBody>
      </p:sp>
      <p:sp>
        <p:nvSpPr>
          <p:cNvPr id="27" name="Text Placeholder 11">
            <a:extLst>
              <a:ext uri="{FF2B5EF4-FFF2-40B4-BE49-F238E27FC236}">
                <a16:creationId xmlns:a16="http://schemas.microsoft.com/office/drawing/2014/main" id="{569B8B9E-8652-DA40-9508-E22F42187A44}"/>
              </a:ext>
            </a:extLst>
          </p:cNvPr>
          <p:cNvSpPr>
            <a:spLocks noGrp="1"/>
          </p:cNvSpPr>
          <p:nvPr>
            <p:ph type="body" sz="quarter" idx="17"/>
          </p:nvPr>
        </p:nvSpPr>
        <p:spPr>
          <a:xfrm>
            <a:off x="3757133" y="4308529"/>
            <a:ext cx="1716287" cy="1795053"/>
          </a:xfrm>
          <a:prstGeom prst="rect">
            <a:avLst/>
          </a:prstGeom>
        </p:spPr>
        <p:txBody>
          <a:bodyPr/>
          <a:lstStyle>
            <a:lvl1pPr marL="0" indent="0" algn="ctr">
              <a:lnSpc>
                <a:spcPct val="120000"/>
              </a:lnSpc>
              <a:spcBef>
                <a:spcPts val="300"/>
              </a:spcBef>
              <a:spcAft>
                <a:spcPts val="600"/>
              </a:spcAft>
              <a:buNone/>
              <a:defRPr sz="1800" b="0" i="0">
                <a:solidFill>
                  <a:schemeClr val="bg2">
                    <a:lumMod val="25000"/>
                  </a:schemeClr>
                </a:solidFill>
              </a:defRPr>
            </a:lvl1pPr>
          </a:lstStyle>
          <a:p>
            <a:pPr lvl="0"/>
            <a:endParaRPr lang="en-US"/>
          </a:p>
        </p:txBody>
      </p:sp>
      <p:sp>
        <p:nvSpPr>
          <p:cNvPr id="28" name="Text Placeholder 11">
            <a:extLst>
              <a:ext uri="{FF2B5EF4-FFF2-40B4-BE49-F238E27FC236}">
                <a16:creationId xmlns:a16="http://schemas.microsoft.com/office/drawing/2014/main" id="{4F2A2B58-7D4D-EF40-9D14-AAFB9AA1397A}"/>
              </a:ext>
            </a:extLst>
          </p:cNvPr>
          <p:cNvSpPr>
            <a:spLocks noGrp="1"/>
          </p:cNvSpPr>
          <p:nvPr>
            <p:ph type="body" sz="quarter" idx="18"/>
          </p:nvPr>
        </p:nvSpPr>
        <p:spPr>
          <a:xfrm>
            <a:off x="6549809" y="4308528"/>
            <a:ext cx="1716287" cy="1795053"/>
          </a:xfrm>
          <a:prstGeom prst="rect">
            <a:avLst/>
          </a:prstGeom>
        </p:spPr>
        <p:txBody>
          <a:bodyPr/>
          <a:lstStyle>
            <a:lvl1pPr marL="0" indent="0" algn="ctr">
              <a:lnSpc>
                <a:spcPct val="120000"/>
              </a:lnSpc>
              <a:spcBef>
                <a:spcPts val="300"/>
              </a:spcBef>
              <a:spcAft>
                <a:spcPts val="600"/>
              </a:spcAft>
              <a:buNone/>
              <a:defRPr sz="1800" b="0" i="0">
                <a:solidFill>
                  <a:schemeClr val="bg2">
                    <a:lumMod val="25000"/>
                  </a:schemeClr>
                </a:solidFill>
              </a:defRPr>
            </a:lvl1pPr>
          </a:lstStyle>
          <a:p>
            <a:pPr lvl="0"/>
            <a:endParaRPr lang="en-US"/>
          </a:p>
        </p:txBody>
      </p:sp>
      <p:sp>
        <p:nvSpPr>
          <p:cNvPr id="29" name="Text Placeholder 11">
            <a:extLst>
              <a:ext uri="{FF2B5EF4-FFF2-40B4-BE49-F238E27FC236}">
                <a16:creationId xmlns:a16="http://schemas.microsoft.com/office/drawing/2014/main" id="{6286F184-96FD-6C47-9F9D-D5182BE22BC6}"/>
              </a:ext>
            </a:extLst>
          </p:cNvPr>
          <p:cNvSpPr>
            <a:spLocks noGrp="1"/>
          </p:cNvSpPr>
          <p:nvPr>
            <p:ph type="body" sz="quarter" idx="19"/>
          </p:nvPr>
        </p:nvSpPr>
        <p:spPr>
          <a:xfrm>
            <a:off x="9275377" y="4308528"/>
            <a:ext cx="1716287" cy="1795053"/>
          </a:xfrm>
          <a:prstGeom prst="rect">
            <a:avLst/>
          </a:prstGeom>
        </p:spPr>
        <p:txBody>
          <a:bodyPr/>
          <a:lstStyle>
            <a:lvl1pPr marL="0" indent="0" algn="ctr">
              <a:lnSpc>
                <a:spcPct val="120000"/>
              </a:lnSpc>
              <a:spcBef>
                <a:spcPts val="300"/>
              </a:spcBef>
              <a:spcAft>
                <a:spcPts val="600"/>
              </a:spcAft>
              <a:buNone/>
              <a:defRPr sz="1800" b="0" i="0">
                <a:solidFill>
                  <a:schemeClr val="bg2">
                    <a:lumMod val="25000"/>
                  </a:schemeClr>
                </a:solidFill>
              </a:defRPr>
            </a:lvl1pPr>
          </a:lstStyle>
          <a:p>
            <a:pPr lvl="0"/>
            <a:endParaRPr lang="en-US"/>
          </a:p>
        </p:txBody>
      </p:sp>
    </p:spTree>
    <p:extLst>
      <p:ext uri="{BB962C8B-B14F-4D97-AF65-F5344CB8AC3E}">
        <p14:creationId xmlns:p14="http://schemas.microsoft.com/office/powerpoint/2010/main" val="24714380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userDrawn="1">
  <p:cSld name="1_Title - Dark Blu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CF6DA2-F750-AB42-8DD1-437211BA4993}"/>
              </a:ext>
            </a:extLst>
          </p:cNvPr>
          <p:cNvSpPr/>
          <p:nvPr userDrawn="1"/>
        </p:nvSpPr>
        <p:spPr>
          <a:xfrm>
            <a:off x="5188226" y="0"/>
            <a:ext cx="7003774" cy="6858000"/>
          </a:xfrm>
          <a:prstGeom prst="rect">
            <a:avLst/>
          </a:prstGeom>
          <a:solidFill>
            <a:srgbClr val="3A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536FE7E1-8DF8-EB44-B2CF-9CBF0C731926}"/>
              </a:ext>
            </a:extLst>
          </p:cNvPr>
          <p:cNvSpPr>
            <a:spLocks noGrp="1"/>
          </p:cNvSpPr>
          <p:nvPr>
            <p:ph type="body" sz="quarter" idx="11" hasCustomPrompt="1"/>
          </p:nvPr>
        </p:nvSpPr>
        <p:spPr>
          <a:xfrm>
            <a:off x="5784574" y="2491784"/>
            <a:ext cx="5406888" cy="1088262"/>
          </a:xfrm>
          <a:prstGeom prst="rect">
            <a:avLst/>
          </a:prstGeom>
        </p:spPr>
        <p:txBody>
          <a:bodyPr anchor="b"/>
          <a:lstStyle>
            <a:lvl1pPr marL="0" indent="0" algn="l">
              <a:buNone/>
              <a:defRPr sz="3200" b="1" cap="none" baseline="0">
                <a:solidFill>
                  <a:schemeClr val="bg1"/>
                </a:solidFill>
              </a:defRPr>
            </a:lvl1pPr>
          </a:lstStyle>
          <a:p>
            <a:pPr lvl="0"/>
            <a:r>
              <a:rPr lang="en-US"/>
              <a:t>&lt;Title Of Presentation&gt;</a:t>
            </a:r>
          </a:p>
        </p:txBody>
      </p:sp>
      <p:sp>
        <p:nvSpPr>
          <p:cNvPr id="12" name="Text Placeholder 11">
            <a:extLst>
              <a:ext uri="{FF2B5EF4-FFF2-40B4-BE49-F238E27FC236}">
                <a16:creationId xmlns:a16="http://schemas.microsoft.com/office/drawing/2014/main" id="{6A25AADB-DB8B-F94C-8247-7255D23BE2FA}"/>
              </a:ext>
            </a:extLst>
          </p:cNvPr>
          <p:cNvSpPr>
            <a:spLocks noGrp="1"/>
          </p:cNvSpPr>
          <p:nvPr>
            <p:ph type="body" sz="quarter" idx="12" hasCustomPrompt="1"/>
          </p:nvPr>
        </p:nvSpPr>
        <p:spPr>
          <a:xfrm>
            <a:off x="5784574" y="3547388"/>
            <a:ext cx="5406888" cy="437454"/>
          </a:xfrm>
          <a:prstGeom prst="rect">
            <a:avLst/>
          </a:prstGeom>
        </p:spPr>
        <p:txBody>
          <a:bodyPr>
            <a:normAutofit/>
          </a:bodyPr>
          <a:lstStyle>
            <a:lvl1pPr marL="0" indent="0" algn="l">
              <a:buNone/>
              <a:defRPr sz="1800" b="1" i="1">
                <a:solidFill>
                  <a:schemeClr val="bg1"/>
                </a:solidFill>
              </a:defRPr>
            </a:lvl1pPr>
          </a:lstStyle>
          <a:p>
            <a:pPr lvl="0"/>
            <a:r>
              <a:rPr lang="en-US"/>
              <a:t>&lt;</a:t>
            </a:r>
            <a:r>
              <a:rPr lang="en-US" err="1"/>
              <a:t>Subheader</a:t>
            </a:r>
            <a:r>
              <a:rPr lang="en-US"/>
              <a:t> if it is appropriate&gt;</a:t>
            </a:r>
          </a:p>
        </p:txBody>
      </p:sp>
      <p:sp>
        <p:nvSpPr>
          <p:cNvPr id="13" name="Text Placeholder 11">
            <a:extLst>
              <a:ext uri="{FF2B5EF4-FFF2-40B4-BE49-F238E27FC236}">
                <a16:creationId xmlns:a16="http://schemas.microsoft.com/office/drawing/2014/main" id="{5BF58291-12A0-6540-9022-736D1387FAF4}"/>
              </a:ext>
            </a:extLst>
          </p:cNvPr>
          <p:cNvSpPr>
            <a:spLocks noGrp="1"/>
          </p:cNvSpPr>
          <p:nvPr>
            <p:ph type="body" sz="quarter" idx="13" hasCustomPrompt="1"/>
          </p:nvPr>
        </p:nvSpPr>
        <p:spPr>
          <a:xfrm>
            <a:off x="5784574" y="4410773"/>
            <a:ext cx="5406888" cy="1941043"/>
          </a:xfrm>
          <a:prstGeom prst="rect">
            <a:avLst/>
          </a:prstGeom>
        </p:spPr>
        <p:txBody>
          <a:bodyPr>
            <a:normAutofit/>
          </a:bodyPr>
          <a:lstStyle>
            <a:lvl1pPr marL="0" indent="0" algn="l">
              <a:lnSpc>
                <a:spcPct val="120000"/>
              </a:lnSpc>
              <a:spcBef>
                <a:spcPts val="300"/>
              </a:spcBef>
              <a:spcAft>
                <a:spcPts val="600"/>
              </a:spcAft>
              <a:buNone/>
              <a:defRPr sz="1800" b="0" i="0">
                <a:solidFill>
                  <a:schemeClr val="bg1"/>
                </a:solidFill>
              </a:defRPr>
            </a:lvl1pPr>
          </a:lstStyle>
          <a:p>
            <a:pPr lvl="0"/>
            <a:r>
              <a:rPr lang="en-US"/>
              <a:t>&lt;Name(s)&gt;</a:t>
            </a:r>
          </a:p>
        </p:txBody>
      </p:sp>
      <p:pic>
        <p:nvPicPr>
          <p:cNvPr id="4" name="Picture 3">
            <a:extLst>
              <a:ext uri="{FF2B5EF4-FFF2-40B4-BE49-F238E27FC236}">
                <a16:creationId xmlns:a16="http://schemas.microsoft.com/office/drawing/2014/main" id="{B45DDD55-6E3B-EF47-BE8F-388DAB7EFB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4793" y="1775232"/>
            <a:ext cx="3093654" cy="3307536"/>
          </a:xfrm>
          <a:prstGeom prst="rect">
            <a:avLst/>
          </a:prstGeom>
        </p:spPr>
      </p:pic>
      <p:cxnSp>
        <p:nvCxnSpPr>
          <p:cNvPr id="8" name="Straight Connector 7">
            <a:extLst>
              <a:ext uri="{FF2B5EF4-FFF2-40B4-BE49-F238E27FC236}">
                <a16:creationId xmlns:a16="http://schemas.microsoft.com/office/drawing/2014/main" id="{204B9D9A-EE77-CC49-AF5E-FB71BB31DD9A}"/>
              </a:ext>
            </a:extLst>
          </p:cNvPr>
          <p:cNvCxnSpPr>
            <a:cxnSpLocks/>
          </p:cNvCxnSpPr>
          <p:nvPr userDrawn="1"/>
        </p:nvCxnSpPr>
        <p:spPr>
          <a:xfrm>
            <a:off x="5801691" y="4416481"/>
            <a:ext cx="639030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BD3B512-0873-AD41-9E9B-6DD2E151A947}"/>
              </a:ext>
            </a:extLst>
          </p:cNvPr>
          <p:cNvSpPr txBox="1"/>
          <p:nvPr userDrawn="1"/>
        </p:nvSpPr>
        <p:spPr>
          <a:xfrm>
            <a:off x="5801691" y="4152513"/>
            <a:ext cx="5406888" cy="261610"/>
          </a:xfrm>
          <a:prstGeom prst="rect">
            <a:avLst/>
          </a:prstGeom>
          <a:noFill/>
        </p:spPr>
        <p:txBody>
          <a:bodyPr wrap="square" rtlCol="0">
            <a:spAutoFit/>
          </a:bodyPr>
          <a:lstStyle/>
          <a:p>
            <a:pPr algn="l"/>
            <a:r>
              <a:rPr lang="en-US" sz="1100" cap="all" spc="300" baseline="0">
                <a:solidFill>
                  <a:schemeClr val="bg1"/>
                </a:solidFill>
              </a:rPr>
              <a:t>Presented by</a:t>
            </a:r>
          </a:p>
        </p:txBody>
      </p:sp>
    </p:spTree>
    <p:extLst>
      <p:ext uri="{BB962C8B-B14F-4D97-AF65-F5344CB8AC3E}">
        <p14:creationId xmlns:p14="http://schemas.microsoft.com/office/powerpoint/2010/main" val="317799633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1920">
          <p15:clr>
            <a:srgbClr val="FBAE40"/>
          </p15:clr>
        </p15:guide>
        <p15:guide id="4" pos="5784">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Bold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74585F1-C81D-8940-9B5E-031A3BD2DB2A}"/>
              </a:ext>
            </a:extLst>
          </p:cNvPr>
          <p:cNvSpPr/>
          <p:nvPr userDrawn="1"/>
        </p:nvSpPr>
        <p:spPr>
          <a:xfrm>
            <a:off x="700991" y="685800"/>
            <a:ext cx="10753725" cy="54864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536FE7E1-8DF8-EB44-B2CF-9CBF0C731926}"/>
              </a:ext>
            </a:extLst>
          </p:cNvPr>
          <p:cNvSpPr>
            <a:spLocks noGrp="1"/>
          </p:cNvSpPr>
          <p:nvPr>
            <p:ph type="body" sz="quarter" idx="11" hasCustomPrompt="1"/>
          </p:nvPr>
        </p:nvSpPr>
        <p:spPr>
          <a:xfrm>
            <a:off x="3047999" y="2186153"/>
            <a:ext cx="6096002" cy="967864"/>
          </a:xfrm>
          <a:prstGeom prst="rect">
            <a:avLst/>
          </a:prstGeom>
        </p:spPr>
        <p:txBody>
          <a:bodyPr anchor="t"/>
          <a:lstStyle>
            <a:lvl1pPr marL="0" indent="0" algn="ctr">
              <a:buNone/>
              <a:defRPr sz="3200" b="1" cap="all" baseline="0">
                <a:solidFill>
                  <a:srgbClr val="222222"/>
                </a:solidFill>
              </a:defRPr>
            </a:lvl1pPr>
          </a:lstStyle>
          <a:p>
            <a:pPr lvl="0"/>
            <a:r>
              <a:rPr lang="en-US"/>
              <a:t>&lt;Title of Section&gt;</a:t>
            </a:r>
          </a:p>
        </p:txBody>
      </p:sp>
      <p:sp>
        <p:nvSpPr>
          <p:cNvPr id="12" name="Text Placeholder 11">
            <a:extLst>
              <a:ext uri="{FF2B5EF4-FFF2-40B4-BE49-F238E27FC236}">
                <a16:creationId xmlns:a16="http://schemas.microsoft.com/office/drawing/2014/main" id="{6A25AADB-DB8B-F94C-8247-7255D23BE2FA}"/>
              </a:ext>
            </a:extLst>
          </p:cNvPr>
          <p:cNvSpPr>
            <a:spLocks noGrp="1"/>
          </p:cNvSpPr>
          <p:nvPr>
            <p:ph type="body" sz="quarter" idx="12" hasCustomPrompt="1"/>
          </p:nvPr>
        </p:nvSpPr>
        <p:spPr>
          <a:xfrm>
            <a:off x="3048000" y="1586117"/>
            <a:ext cx="6096001" cy="573532"/>
          </a:xfrm>
          <a:prstGeom prst="rect">
            <a:avLst/>
          </a:prstGeom>
        </p:spPr>
        <p:txBody>
          <a:bodyPr anchor="b"/>
          <a:lstStyle>
            <a:lvl1pPr marL="0" indent="0" algn="ctr">
              <a:buNone/>
              <a:defRPr sz="1600" b="0" i="0" cap="all" spc="200" baseline="0">
                <a:solidFill>
                  <a:srgbClr val="222222"/>
                </a:solidFill>
              </a:defRPr>
            </a:lvl1pPr>
          </a:lstStyle>
          <a:p>
            <a:pPr lvl="0"/>
            <a:r>
              <a:rPr lang="en-US"/>
              <a:t>&lt;</a:t>
            </a:r>
            <a:r>
              <a:rPr lang="en-US" err="1"/>
              <a:t>Subheader</a:t>
            </a:r>
            <a:r>
              <a:rPr lang="en-US"/>
              <a:t> if it is appropriate&gt;</a:t>
            </a:r>
          </a:p>
        </p:txBody>
      </p:sp>
      <p:sp>
        <p:nvSpPr>
          <p:cNvPr id="13" name="Text Placeholder 11">
            <a:extLst>
              <a:ext uri="{FF2B5EF4-FFF2-40B4-BE49-F238E27FC236}">
                <a16:creationId xmlns:a16="http://schemas.microsoft.com/office/drawing/2014/main" id="{5BF58291-12A0-6540-9022-736D1387FAF4}"/>
              </a:ext>
            </a:extLst>
          </p:cNvPr>
          <p:cNvSpPr>
            <a:spLocks noGrp="1"/>
          </p:cNvSpPr>
          <p:nvPr>
            <p:ph type="body" sz="quarter" idx="13"/>
          </p:nvPr>
        </p:nvSpPr>
        <p:spPr>
          <a:xfrm>
            <a:off x="1728650" y="3180521"/>
            <a:ext cx="8734700" cy="1966245"/>
          </a:xfrm>
          <a:prstGeom prst="rect">
            <a:avLst/>
          </a:prstGeom>
        </p:spPr>
        <p:txBody>
          <a:bodyPr/>
          <a:lstStyle>
            <a:lvl1pPr marL="0" indent="0" algn="ctr">
              <a:lnSpc>
                <a:spcPct val="120000"/>
              </a:lnSpc>
              <a:spcBef>
                <a:spcPts val="300"/>
              </a:spcBef>
              <a:spcAft>
                <a:spcPts val="600"/>
              </a:spcAft>
              <a:buNone/>
              <a:defRPr sz="1800" b="0" i="0">
                <a:solidFill>
                  <a:schemeClr val="bg2">
                    <a:lumMod val="25000"/>
                  </a:schemeClr>
                </a:solidFill>
              </a:defRPr>
            </a:lvl1pPr>
          </a:lstStyle>
          <a:p>
            <a:pPr lvl="0"/>
            <a:endParaRPr lang="en-US"/>
          </a:p>
        </p:txBody>
      </p:sp>
    </p:spTree>
    <p:extLst>
      <p:ext uri="{BB962C8B-B14F-4D97-AF65-F5344CB8AC3E}">
        <p14:creationId xmlns:p14="http://schemas.microsoft.com/office/powerpoint/2010/main" val="165774970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1920">
          <p15:clr>
            <a:srgbClr val="FBAE40"/>
          </p15:clr>
        </p15:guide>
        <p15:guide id="4" pos="576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Custom Content - R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EA39F4-55D7-D14B-AA20-7B7E5CDFF7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
        <p:nvSpPr>
          <p:cNvPr id="6" name="Text Placeholder 15">
            <a:extLst>
              <a:ext uri="{FF2B5EF4-FFF2-40B4-BE49-F238E27FC236}">
                <a16:creationId xmlns:a16="http://schemas.microsoft.com/office/drawing/2014/main" id="{4AB4E51D-80EE-6C44-BC6C-E156FC1EC2C9}"/>
              </a:ext>
            </a:extLst>
          </p:cNvPr>
          <p:cNvSpPr>
            <a:spLocks noGrp="1"/>
          </p:cNvSpPr>
          <p:nvPr>
            <p:ph type="body" sz="quarter" idx="12" hasCustomPrompt="1"/>
          </p:nvPr>
        </p:nvSpPr>
        <p:spPr>
          <a:xfrm>
            <a:off x="699292" y="1110344"/>
            <a:ext cx="4697413" cy="999309"/>
          </a:xfrm>
          <a:prstGeom prst="rect">
            <a:avLst/>
          </a:prstGeom>
        </p:spPr>
        <p:txBody>
          <a:bodyPr anchor="ctr"/>
          <a:lstStyle>
            <a:lvl1pPr marL="0" indent="0" algn="l">
              <a:lnSpc>
                <a:spcPct val="80000"/>
              </a:lnSpc>
              <a:spcBef>
                <a:spcPts val="300"/>
              </a:spcBef>
              <a:spcAft>
                <a:spcPts val="600"/>
              </a:spcAft>
              <a:buNone/>
              <a:defRPr sz="2400" b="1" kern="400" cap="all" spc="151" baseline="0">
                <a:solidFill>
                  <a:schemeClr val="tx1"/>
                </a:solidFill>
              </a:defRPr>
            </a:lvl1pPr>
          </a:lstStyle>
          <a:p>
            <a:pPr lvl="0"/>
            <a:r>
              <a:rPr lang="en-US"/>
              <a:t>&lt;Insert title&gt;</a:t>
            </a:r>
          </a:p>
        </p:txBody>
      </p:sp>
      <p:sp>
        <p:nvSpPr>
          <p:cNvPr id="7" name="Text Placeholder 21">
            <a:extLst>
              <a:ext uri="{FF2B5EF4-FFF2-40B4-BE49-F238E27FC236}">
                <a16:creationId xmlns:a16="http://schemas.microsoft.com/office/drawing/2014/main" id="{466C62F3-6FC3-5F4A-A970-F51E0ADC71E5}"/>
              </a:ext>
            </a:extLst>
          </p:cNvPr>
          <p:cNvSpPr>
            <a:spLocks noGrp="1"/>
          </p:cNvSpPr>
          <p:nvPr>
            <p:ph type="body" sz="quarter" idx="15" hasCustomPrompt="1"/>
          </p:nvPr>
        </p:nvSpPr>
        <p:spPr>
          <a:xfrm>
            <a:off x="698500" y="2109653"/>
            <a:ext cx="4697413" cy="3873135"/>
          </a:xfrm>
          <a:prstGeom prst="rect">
            <a:avLst/>
          </a:prstGeom>
        </p:spPr>
        <p:txBody>
          <a:bodyPr/>
          <a:lstStyle>
            <a:lvl1pPr marL="0" indent="0" algn="l">
              <a:lnSpc>
                <a:spcPct val="120000"/>
              </a:lnSpc>
              <a:spcBef>
                <a:spcPts val="300"/>
              </a:spcBef>
              <a:spcAft>
                <a:spcPts val="600"/>
              </a:spcAft>
              <a:buNone/>
              <a:defRPr sz="1800">
                <a:solidFill>
                  <a:schemeClr val="bg2">
                    <a:lumMod val="25000"/>
                  </a:schemeClr>
                </a:solidFill>
              </a:defRPr>
            </a:lvl1pPr>
          </a:lstStyle>
          <a:p>
            <a:pPr lvl="0"/>
            <a:r>
              <a:rPr lang="en-US"/>
              <a:t>&lt;Insert text&gt;</a:t>
            </a:r>
          </a:p>
        </p:txBody>
      </p:sp>
      <p:sp>
        <p:nvSpPr>
          <p:cNvPr id="9" name="Text Placeholder 11">
            <a:extLst>
              <a:ext uri="{FF2B5EF4-FFF2-40B4-BE49-F238E27FC236}">
                <a16:creationId xmlns:a16="http://schemas.microsoft.com/office/drawing/2014/main" id="{85FB750F-F6FA-8C4D-A486-A023BC8244D6}"/>
              </a:ext>
            </a:extLst>
          </p:cNvPr>
          <p:cNvSpPr>
            <a:spLocks noGrp="1"/>
          </p:cNvSpPr>
          <p:nvPr>
            <p:ph type="body" sz="quarter" idx="19" hasCustomPrompt="1"/>
          </p:nvPr>
        </p:nvSpPr>
        <p:spPr>
          <a:xfrm>
            <a:off x="697706" y="695031"/>
            <a:ext cx="4698207" cy="317340"/>
          </a:xfrm>
          <a:prstGeom prst="rect">
            <a:avLst/>
          </a:prstGeom>
        </p:spPr>
        <p:txBody>
          <a:bodyPr anchor="b"/>
          <a:lstStyle>
            <a:lvl1pPr marL="0" indent="0" algn="l">
              <a:buNone/>
              <a:defRPr sz="1600" b="0" i="0" cap="all" spc="200" baseline="0">
                <a:solidFill>
                  <a:srgbClr val="222222"/>
                </a:solidFill>
              </a:defRPr>
            </a:lvl1pPr>
          </a:lstStyle>
          <a:p>
            <a:pPr lvl="0"/>
            <a:r>
              <a:rPr lang="en-US"/>
              <a:t>&lt;</a:t>
            </a:r>
            <a:r>
              <a:rPr lang="en-US" err="1"/>
              <a:t>Subheader</a:t>
            </a:r>
            <a:r>
              <a:rPr lang="en-US"/>
              <a:t> if it is appropriate&gt;</a:t>
            </a:r>
          </a:p>
        </p:txBody>
      </p:sp>
    </p:spTree>
    <p:extLst>
      <p:ext uri="{BB962C8B-B14F-4D97-AF65-F5344CB8AC3E}">
        <p14:creationId xmlns:p14="http://schemas.microsoft.com/office/powerpoint/2010/main" val="35979142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EB86FA-3354-4318-A6DB-377AE424360C}" type="datetimeFigureOut">
              <a:rPr lang="en-US" smtClean="0"/>
              <a:t>5/16/2023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069F55-CB97-41E2-ACA8-B56DFA950073}" type="slidenum">
              <a:rPr lang="en-US" smtClean="0"/>
              <a:t>‹#›</a:t>
            </a:fld>
            <a:endParaRPr lang="en-US"/>
          </a:p>
        </p:txBody>
      </p:sp>
    </p:spTree>
    <p:extLst>
      <p:ext uri="{BB962C8B-B14F-4D97-AF65-F5344CB8AC3E}">
        <p14:creationId xmlns:p14="http://schemas.microsoft.com/office/powerpoint/2010/main" val="134399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EB86FA-3354-4318-A6DB-377AE424360C}" type="datetimeFigureOut">
              <a:rPr lang="en-US" smtClean="0"/>
              <a:t>5/16/2023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069F55-CB97-41E2-ACA8-B56DFA950073}" type="slidenum">
              <a:rPr lang="en-US" smtClean="0"/>
              <a:t>‹#›</a:t>
            </a:fld>
            <a:endParaRPr lang="en-US"/>
          </a:p>
        </p:txBody>
      </p:sp>
    </p:spTree>
    <p:extLst>
      <p:ext uri="{BB962C8B-B14F-4D97-AF65-F5344CB8AC3E}">
        <p14:creationId xmlns:p14="http://schemas.microsoft.com/office/powerpoint/2010/main" val="1708133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EB86FA-3354-4318-A6DB-377AE424360C}" type="datetimeFigureOut">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69F55-CB97-41E2-ACA8-B56DFA950073}" type="slidenum">
              <a:rPr lang="en-US" smtClean="0"/>
              <a:t>‹#›</a:t>
            </a:fld>
            <a:endParaRPr lang="en-US"/>
          </a:p>
        </p:txBody>
      </p:sp>
    </p:spTree>
    <p:extLst>
      <p:ext uri="{BB962C8B-B14F-4D97-AF65-F5344CB8AC3E}">
        <p14:creationId xmlns:p14="http://schemas.microsoft.com/office/powerpoint/2010/main" val="858923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EB86FA-3354-4318-A6DB-377AE424360C}" type="datetimeFigureOut">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69F55-CB97-41E2-ACA8-B56DFA950073}" type="slidenum">
              <a:rPr lang="en-US" smtClean="0"/>
              <a:t>‹#›</a:t>
            </a:fld>
            <a:endParaRPr lang="en-US"/>
          </a:p>
        </p:txBody>
      </p:sp>
    </p:spTree>
    <p:extLst>
      <p:ext uri="{BB962C8B-B14F-4D97-AF65-F5344CB8AC3E}">
        <p14:creationId xmlns:p14="http://schemas.microsoft.com/office/powerpoint/2010/main" val="1150824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D9ABA8F8-33B9-4A4B-9906-723FE4B295FA}"/>
              </a:ext>
            </a:extLst>
          </p:cNvPr>
          <p:cNvSpPr>
            <a:spLocks noGrp="1"/>
          </p:cNvSpPr>
          <p:nvPr>
            <p:ph type="sldNum" sz="quarter" idx="10"/>
          </p:nvPr>
        </p:nvSpPr>
        <p:spPr>
          <a:xfrm>
            <a:off x="269702" y="6044524"/>
            <a:ext cx="601156" cy="251046"/>
          </a:xfrm>
          <a:prstGeom prst="rect">
            <a:avLst/>
          </a:prstGeom>
        </p:spPr>
        <p:txBody>
          <a:bodyPr/>
          <a:lstStyle/>
          <a:p>
            <a:fld id="{4FFBE989-400D-B94A-945A-5633B3F5FC65}" type="slidenum">
              <a:rPr lang="en-US" smtClean="0"/>
              <a:pPr/>
              <a:t>‹#›</a:t>
            </a:fld>
            <a:endParaRPr lang="en-US"/>
          </a:p>
        </p:txBody>
      </p:sp>
      <p:sp>
        <p:nvSpPr>
          <p:cNvPr id="8" name="Rectangle 7">
            <a:extLst>
              <a:ext uri="{FF2B5EF4-FFF2-40B4-BE49-F238E27FC236}">
                <a16:creationId xmlns:a16="http://schemas.microsoft.com/office/drawing/2014/main" id="{5C9456D9-A4CE-A848-B1BE-51322C689BA1}"/>
              </a:ext>
            </a:extLst>
          </p:cNvPr>
          <p:cNvSpPr/>
          <p:nvPr userDrawn="1"/>
        </p:nvSpPr>
        <p:spPr>
          <a:xfrm>
            <a:off x="0" y="19454"/>
            <a:ext cx="12192000" cy="6838546"/>
          </a:xfrm>
          <a:prstGeom prst="rect">
            <a:avLst/>
          </a:prstGeom>
          <a:gradFill flip="none" rotWithShape="1">
            <a:gsLst>
              <a:gs pos="20000">
                <a:schemeClr val="tx1"/>
              </a:gs>
              <a:gs pos="100000">
                <a:schemeClr val="accent1"/>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itle 1">
            <a:extLst>
              <a:ext uri="{FF2B5EF4-FFF2-40B4-BE49-F238E27FC236}">
                <a16:creationId xmlns:a16="http://schemas.microsoft.com/office/drawing/2014/main" id="{E81146B2-504A-E149-A55E-24BCE4956726}"/>
              </a:ext>
            </a:extLst>
          </p:cNvPr>
          <p:cNvSpPr>
            <a:spLocks noGrp="1"/>
          </p:cNvSpPr>
          <p:nvPr>
            <p:ph type="title"/>
          </p:nvPr>
        </p:nvSpPr>
        <p:spPr>
          <a:xfrm>
            <a:off x="269702" y="89561"/>
            <a:ext cx="11583297" cy="718900"/>
          </a:xfrm>
          <a:prstGeom prst="rect">
            <a:avLst/>
          </a:prstGeom>
        </p:spPr>
        <p:txBody>
          <a:bodyPr anchor="ctr">
            <a:normAutofit/>
          </a:bodyPr>
          <a:lstStyle>
            <a:lvl1pPr>
              <a:defRPr sz="2400" b="1"/>
            </a:lvl1pPr>
          </a:lstStyle>
          <a:p>
            <a:r>
              <a:rPr lang="en-US"/>
              <a:t>Click to edit Master title style</a:t>
            </a:r>
          </a:p>
        </p:txBody>
      </p:sp>
      <p:sp>
        <p:nvSpPr>
          <p:cNvPr id="13" name="Text Placeholder 7">
            <a:extLst>
              <a:ext uri="{FF2B5EF4-FFF2-40B4-BE49-F238E27FC236}">
                <a16:creationId xmlns:a16="http://schemas.microsoft.com/office/drawing/2014/main" id="{7B91B528-46BD-FA4F-A42A-8B21EE07BD06}"/>
              </a:ext>
            </a:extLst>
          </p:cNvPr>
          <p:cNvSpPr>
            <a:spLocks noGrp="1"/>
          </p:cNvSpPr>
          <p:nvPr>
            <p:ph type="body" sz="quarter" idx="12"/>
          </p:nvPr>
        </p:nvSpPr>
        <p:spPr>
          <a:xfrm>
            <a:off x="269702" y="1169572"/>
            <a:ext cx="11583297" cy="4014787"/>
          </a:xfrm>
        </p:spPr>
        <p:txBody>
          <a:bodyPr/>
          <a:lstStyle>
            <a:lvl1pPr marL="0" indent="0">
              <a:buNone/>
              <a:defRPr>
                <a:solidFill>
                  <a:srgbClr val="FFFFFF"/>
                </a:solidFill>
              </a:defRPr>
            </a:lvl1pPr>
            <a:lvl2pPr marL="457200" indent="0">
              <a:buClr>
                <a:schemeClr val="bg1"/>
              </a:buClr>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F2EA52EA-8AD5-B947-A30A-56FF4A1116EF}"/>
              </a:ext>
            </a:extLst>
          </p:cNvPr>
          <p:cNvCxnSpPr>
            <a:cxnSpLocks/>
          </p:cNvCxnSpPr>
          <p:nvPr userDrawn="1"/>
        </p:nvCxnSpPr>
        <p:spPr>
          <a:xfrm>
            <a:off x="250834" y="781603"/>
            <a:ext cx="1171891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pic>
        <p:nvPicPr>
          <p:cNvPr id="10" name="Picture 9" descr="DOE_GREEN_LOGO.psd">
            <a:extLst>
              <a:ext uri="{FF2B5EF4-FFF2-40B4-BE49-F238E27FC236}">
                <a16:creationId xmlns:a16="http://schemas.microsoft.com/office/drawing/2014/main" id="{12C6FB40-DCF5-2949-9346-47D9A9BA2B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63834" y="6407158"/>
            <a:ext cx="1007623" cy="344661"/>
          </a:xfrm>
          <a:prstGeom prst="rect">
            <a:avLst/>
          </a:prstGeom>
        </p:spPr>
      </p:pic>
    </p:spTree>
    <p:extLst>
      <p:ext uri="{BB962C8B-B14F-4D97-AF65-F5344CB8AC3E}">
        <p14:creationId xmlns:p14="http://schemas.microsoft.com/office/powerpoint/2010/main" val="3102859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5/16/2023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10732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EB86FA-3354-4318-A6DB-377AE424360C}" type="datetimeFigureOut">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69F55-CB97-41E2-ACA8-B56DFA950073}" type="slidenum">
              <a:rPr lang="en-US" smtClean="0"/>
              <a:t>‹#›</a:t>
            </a:fld>
            <a:endParaRPr lang="en-US"/>
          </a:p>
        </p:txBody>
      </p:sp>
    </p:spTree>
    <p:extLst>
      <p:ext uri="{BB962C8B-B14F-4D97-AF65-F5344CB8AC3E}">
        <p14:creationId xmlns:p14="http://schemas.microsoft.com/office/powerpoint/2010/main" val="2001487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5/16/2023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28228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5/16/2023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02928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5/16/2023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69015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5/16/2023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09419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5/16/2023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15818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5/16/2023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62745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5/16/2023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91513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5/16/2023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41543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5/16/2023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173564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5/16/2023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63371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EB86FA-3354-4318-A6DB-377AE424360C}" type="datetimeFigureOut">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69F55-CB97-41E2-ACA8-B56DFA950073}" type="slidenum">
              <a:rPr lang="en-US" smtClean="0"/>
              <a:t>‹#›</a:t>
            </a:fld>
            <a:endParaRPr lang="en-US"/>
          </a:p>
        </p:txBody>
      </p:sp>
    </p:spTree>
    <p:extLst>
      <p:ext uri="{BB962C8B-B14F-4D97-AF65-F5344CB8AC3E}">
        <p14:creationId xmlns:p14="http://schemas.microsoft.com/office/powerpoint/2010/main" val="37393752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5/16/2023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555725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5/16/2023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649532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5/16/2023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24728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5/16/2023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889143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5/16/2023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039651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5/16/2023</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6210503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Header and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AAFD-88A8-460F-97A7-30C9B5894FC3}"/>
              </a:ext>
            </a:extLst>
          </p:cNvPr>
          <p:cNvSpPr>
            <a:spLocks noGrp="1"/>
          </p:cNvSpPr>
          <p:nvPr>
            <p:ph type="title"/>
          </p:nvPr>
        </p:nvSpPr>
        <p:spPr/>
        <p:txBody>
          <a:bodyPr/>
          <a:lstStyle>
            <a:lvl1pPr>
              <a:defRPr sz="2118"/>
            </a:lvl1pPr>
          </a:lstStyle>
          <a:p>
            <a:r>
              <a:rPr lang="en-US" dirty="0"/>
              <a:t>Click to edit Master title style</a:t>
            </a:r>
          </a:p>
        </p:txBody>
      </p:sp>
    </p:spTree>
    <p:extLst>
      <p:ext uri="{BB962C8B-B14F-4D97-AF65-F5344CB8AC3E}">
        <p14:creationId xmlns:p14="http://schemas.microsoft.com/office/powerpoint/2010/main" val="1140173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 No JFF">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5009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 JFF Righ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5A4E6F-CE4A-2C41-9F7C-62DF03CE59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Tree>
    <p:extLst>
      <p:ext uri="{BB962C8B-B14F-4D97-AF65-F5344CB8AC3E}">
        <p14:creationId xmlns:p14="http://schemas.microsoft.com/office/powerpoint/2010/main" val="38038511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 JFF Lef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72EA88-5705-D84E-ADD4-E626B26C5D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006" y="5792336"/>
            <a:ext cx="661736" cy="707486"/>
          </a:xfrm>
          <a:prstGeom prst="rect">
            <a:avLst/>
          </a:prstGeom>
        </p:spPr>
      </p:pic>
    </p:spTree>
    <p:extLst>
      <p:ext uri="{BB962C8B-B14F-4D97-AF65-F5344CB8AC3E}">
        <p14:creationId xmlns:p14="http://schemas.microsoft.com/office/powerpoint/2010/main" val="116177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EB86FA-3354-4318-A6DB-377AE424360C}" type="datetimeFigureOut">
              <a:rPr lang="en-US" smtClean="0"/>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69F55-CB97-41E2-ACA8-B56DFA950073}" type="slidenum">
              <a:rPr lang="en-US" smtClean="0"/>
              <a:t>‹#›</a:t>
            </a:fld>
            <a:endParaRPr lang="en-US"/>
          </a:p>
        </p:txBody>
      </p:sp>
    </p:spTree>
    <p:extLst>
      <p:ext uri="{BB962C8B-B14F-4D97-AF65-F5344CB8AC3E}">
        <p14:creationId xmlns:p14="http://schemas.microsoft.com/office/powerpoint/2010/main" val="1256855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 JFF Righ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5A4E6F-CE4A-2C41-9F7C-62DF03CE59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Tree>
    <p:extLst>
      <p:ext uri="{BB962C8B-B14F-4D97-AF65-F5344CB8AC3E}">
        <p14:creationId xmlns:p14="http://schemas.microsoft.com/office/powerpoint/2010/main" val="18041338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 - JFF Lef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72EA88-5705-D84E-ADD4-E626B26C5D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006" y="5792336"/>
            <a:ext cx="661736" cy="707486"/>
          </a:xfrm>
          <a:prstGeom prst="rect">
            <a:avLst/>
          </a:prstGeom>
        </p:spPr>
      </p:pic>
    </p:spTree>
    <p:extLst>
      <p:ext uri="{BB962C8B-B14F-4D97-AF65-F5344CB8AC3E}">
        <p14:creationId xmlns:p14="http://schemas.microsoft.com/office/powerpoint/2010/main" val="30116737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Highlight">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BDD97B-8713-4E0B-9370-231A174959AC}"/>
              </a:ext>
            </a:extLst>
          </p:cNvPr>
          <p:cNvSpPr>
            <a:spLocks noGrp="1"/>
          </p:cNvSpPr>
          <p:nvPr>
            <p:ph sz="quarter" idx="10" hasCustomPrompt="1"/>
          </p:nvPr>
        </p:nvSpPr>
        <p:spPr>
          <a:xfrm>
            <a:off x="1077913" y="446088"/>
            <a:ext cx="9906000" cy="5719762"/>
          </a:xfrm>
          <a:prstGeom prst="rect">
            <a:avLst/>
          </a:prstGeom>
          <a:effectLst>
            <a:outerShdw blurRad="254000" dist="88900" dir="2700000" algn="tl" rotWithShape="0">
              <a:prstClr val="black">
                <a:alpha val="40000"/>
              </a:prstClr>
            </a:outerShdw>
          </a:effectLst>
        </p:spPr>
        <p:txBody>
          <a:bodyPr/>
          <a:lstStyle>
            <a:lvl1pPr marL="0" indent="0" algn="ctr">
              <a:buNone/>
              <a:defRPr>
                <a:solidFill>
                  <a:schemeClr val="bg1"/>
                </a:solidFill>
              </a:defRPr>
            </a:lvl1pPr>
          </a:lstStyle>
          <a:p>
            <a:pPr lvl="0"/>
            <a:r>
              <a:rPr lang="en-US"/>
              <a:t>&lt;Insert Image using the bottom left “Picture” icon&gt;</a:t>
            </a:r>
          </a:p>
        </p:txBody>
      </p:sp>
    </p:spTree>
    <p:extLst>
      <p:ext uri="{BB962C8B-B14F-4D97-AF65-F5344CB8AC3E}">
        <p14:creationId xmlns:p14="http://schemas.microsoft.com/office/powerpoint/2010/main" val="6704146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entered Tex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5E4350A-7EBF-284A-9648-B30E3F936163}"/>
              </a:ext>
            </a:extLst>
          </p:cNvPr>
          <p:cNvSpPr>
            <a:spLocks noGrp="1"/>
          </p:cNvSpPr>
          <p:nvPr>
            <p:ph type="body" sz="quarter" idx="12" hasCustomPrompt="1"/>
          </p:nvPr>
        </p:nvSpPr>
        <p:spPr>
          <a:xfrm>
            <a:off x="1981629" y="1026726"/>
            <a:ext cx="8243026" cy="797826"/>
          </a:xfrm>
          <a:prstGeom prst="rect">
            <a:avLst/>
          </a:prstGeom>
        </p:spPr>
        <p:txBody>
          <a:bodyPr anchor="ctr"/>
          <a:lstStyle>
            <a:lvl1pPr marL="0" indent="0" algn="ctr">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4" name="Text Placeholder 21">
            <a:extLst>
              <a:ext uri="{FF2B5EF4-FFF2-40B4-BE49-F238E27FC236}">
                <a16:creationId xmlns:a16="http://schemas.microsoft.com/office/drawing/2014/main" id="{06AD73F8-C38B-BA40-A3FC-FA7DF752B3D8}"/>
              </a:ext>
            </a:extLst>
          </p:cNvPr>
          <p:cNvSpPr>
            <a:spLocks noGrp="1"/>
          </p:cNvSpPr>
          <p:nvPr>
            <p:ph type="body" sz="quarter" idx="15"/>
          </p:nvPr>
        </p:nvSpPr>
        <p:spPr>
          <a:xfrm>
            <a:off x="698500" y="1999858"/>
            <a:ext cx="10807700" cy="3617172"/>
          </a:xfrm>
          <a:prstGeom prst="rect">
            <a:avLst/>
          </a:prstGeom>
        </p:spPr>
        <p:txBody>
          <a:bodyPr/>
          <a:lstStyle>
            <a:lvl1pPr marL="0" indent="0" algn="ctr">
              <a:lnSpc>
                <a:spcPct val="120000"/>
              </a:lnSpc>
              <a:spcBef>
                <a:spcPts val="300"/>
              </a:spcBef>
              <a:spcAft>
                <a:spcPts val="600"/>
              </a:spcAft>
              <a:buNone/>
              <a:defRPr sz="1800">
                <a:solidFill>
                  <a:srgbClr val="000000"/>
                </a:solidFill>
              </a:defRPr>
            </a:lvl1pPr>
          </a:lstStyle>
          <a:p>
            <a:pPr lvl="0"/>
            <a:endParaRPr lang="en-US"/>
          </a:p>
        </p:txBody>
      </p:sp>
      <p:sp>
        <p:nvSpPr>
          <p:cNvPr id="6" name="Text Placeholder 11">
            <a:extLst>
              <a:ext uri="{FF2B5EF4-FFF2-40B4-BE49-F238E27FC236}">
                <a16:creationId xmlns:a16="http://schemas.microsoft.com/office/drawing/2014/main" id="{3B14814C-CA11-F044-AABC-F83BE9E0DDEB}"/>
              </a:ext>
            </a:extLst>
          </p:cNvPr>
          <p:cNvSpPr>
            <a:spLocks noGrp="1"/>
          </p:cNvSpPr>
          <p:nvPr>
            <p:ph type="body" sz="quarter" idx="19" hasCustomPrompt="1"/>
          </p:nvPr>
        </p:nvSpPr>
        <p:spPr>
          <a:xfrm>
            <a:off x="1980260" y="695031"/>
            <a:ext cx="8244420" cy="317340"/>
          </a:xfrm>
          <a:prstGeom prst="rect">
            <a:avLst/>
          </a:prstGeom>
        </p:spPr>
        <p:txBody>
          <a:bodyPr anchor="b"/>
          <a:lstStyle>
            <a:lvl1pPr marL="0" indent="0" algn="ctr">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7" name="Picture 6">
            <a:extLst>
              <a:ext uri="{FF2B5EF4-FFF2-40B4-BE49-F238E27FC236}">
                <a16:creationId xmlns:a16="http://schemas.microsoft.com/office/drawing/2014/main" id="{163AC4DD-C184-8045-BA44-FF0DFE8F06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Tree>
    <p:extLst>
      <p:ext uri="{BB962C8B-B14F-4D97-AF65-F5344CB8AC3E}">
        <p14:creationId xmlns:p14="http://schemas.microsoft.com/office/powerpoint/2010/main" val="33029355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pos="724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70" name="Text Placeholder 21">
            <a:extLst>
              <a:ext uri="{FF2B5EF4-FFF2-40B4-BE49-F238E27FC236}">
                <a16:creationId xmlns:a16="http://schemas.microsoft.com/office/drawing/2014/main" id="{9EA10798-F656-F34A-9687-D6619422ECA9}"/>
              </a:ext>
            </a:extLst>
          </p:cNvPr>
          <p:cNvSpPr>
            <a:spLocks noGrp="1"/>
          </p:cNvSpPr>
          <p:nvPr>
            <p:ph type="body" sz="quarter" idx="18"/>
          </p:nvPr>
        </p:nvSpPr>
        <p:spPr>
          <a:xfrm>
            <a:off x="697705" y="2237014"/>
            <a:ext cx="4824591" cy="3557028"/>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6" name="Text Placeholder 21">
            <a:extLst>
              <a:ext uri="{FF2B5EF4-FFF2-40B4-BE49-F238E27FC236}">
                <a16:creationId xmlns:a16="http://schemas.microsoft.com/office/drawing/2014/main" id="{A6DC1C3C-7BC0-7746-A311-8F40E1FC0B70}"/>
              </a:ext>
            </a:extLst>
          </p:cNvPr>
          <p:cNvSpPr>
            <a:spLocks noGrp="1"/>
          </p:cNvSpPr>
          <p:nvPr>
            <p:ph type="body" sz="quarter" idx="21"/>
          </p:nvPr>
        </p:nvSpPr>
        <p:spPr>
          <a:xfrm>
            <a:off x="6666605" y="2237014"/>
            <a:ext cx="4840387" cy="3557028"/>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8" name="Text Placeholder 15">
            <a:extLst>
              <a:ext uri="{FF2B5EF4-FFF2-40B4-BE49-F238E27FC236}">
                <a16:creationId xmlns:a16="http://schemas.microsoft.com/office/drawing/2014/main" id="{B542A4C5-B9DD-AB4A-BAE0-69AA113D3A4A}"/>
              </a:ext>
            </a:extLst>
          </p:cNvPr>
          <p:cNvSpPr>
            <a:spLocks noGrp="1"/>
          </p:cNvSpPr>
          <p:nvPr>
            <p:ph type="body" sz="quarter" idx="12" hasCustomPrompt="1"/>
          </p:nvPr>
        </p:nvSpPr>
        <p:spPr>
          <a:xfrm>
            <a:off x="1981629" y="1026725"/>
            <a:ext cx="8243026" cy="820003"/>
          </a:xfrm>
          <a:prstGeom prst="rect">
            <a:avLst/>
          </a:prstGeom>
        </p:spPr>
        <p:txBody>
          <a:bodyPr anchor="ctr"/>
          <a:lstStyle>
            <a:lvl1pPr marL="0" indent="0" algn="ctr">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10" name="Text Placeholder 11">
            <a:extLst>
              <a:ext uri="{FF2B5EF4-FFF2-40B4-BE49-F238E27FC236}">
                <a16:creationId xmlns:a16="http://schemas.microsoft.com/office/drawing/2014/main" id="{9330C9DD-897F-6548-853E-57F0D7B9339F}"/>
              </a:ext>
            </a:extLst>
          </p:cNvPr>
          <p:cNvSpPr>
            <a:spLocks noGrp="1"/>
          </p:cNvSpPr>
          <p:nvPr>
            <p:ph type="body" sz="quarter" idx="19" hasCustomPrompt="1"/>
          </p:nvPr>
        </p:nvSpPr>
        <p:spPr>
          <a:xfrm>
            <a:off x="1980259" y="695031"/>
            <a:ext cx="8244422" cy="317340"/>
          </a:xfrm>
          <a:prstGeom prst="rect">
            <a:avLst/>
          </a:prstGeom>
        </p:spPr>
        <p:txBody>
          <a:bodyPr anchor="b"/>
          <a:lstStyle>
            <a:lvl1pPr marL="0" indent="0" algn="ctr">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1" name="Picture 10">
            <a:extLst>
              <a:ext uri="{FF2B5EF4-FFF2-40B4-BE49-F238E27FC236}">
                <a16:creationId xmlns:a16="http://schemas.microsoft.com/office/drawing/2014/main" id="{7683B8CC-A47E-C74D-B041-0B8A0C2448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Tree>
    <p:extLst>
      <p:ext uri="{BB962C8B-B14F-4D97-AF65-F5344CB8AC3E}">
        <p14:creationId xmlns:p14="http://schemas.microsoft.com/office/powerpoint/2010/main" val="3368325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ta - Righ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5E4350A-7EBF-284A-9648-B30E3F936163}"/>
              </a:ext>
            </a:extLst>
          </p:cNvPr>
          <p:cNvSpPr>
            <a:spLocks noGrp="1"/>
          </p:cNvSpPr>
          <p:nvPr>
            <p:ph type="body" sz="quarter" idx="12" hasCustomPrompt="1"/>
          </p:nvPr>
        </p:nvSpPr>
        <p:spPr>
          <a:xfrm>
            <a:off x="699292" y="1110344"/>
            <a:ext cx="4697413" cy="999309"/>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4" name="Text Placeholder 21">
            <a:extLst>
              <a:ext uri="{FF2B5EF4-FFF2-40B4-BE49-F238E27FC236}">
                <a16:creationId xmlns:a16="http://schemas.microsoft.com/office/drawing/2014/main" id="{06AD73F8-C38B-BA40-A3FC-FA7DF752B3D8}"/>
              </a:ext>
            </a:extLst>
          </p:cNvPr>
          <p:cNvSpPr>
            <a:spLocks noGrp="1"/>
          </p:cNvSpPr>
          <p:nvPr>
            <p:ph type="body" sz="quarter" idx="15"/>
          </p:nvPr>
        </p:nvSpPr>
        <p:spPr>
          <a:xfrm>
            <a:off x="698500" y="2109653"/>
            <a:ext cx="4697413" cy="3873135"/>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6" name="Text Placeholder 11">
            <a:extLst>
              <a:ext uri="{FF2B5EF4-FFF2-40B4-BE49-F238E27FC236}">
                <a16:creationId xmlns:a16="http://schemas.microsoft.com/office/drawing/2014/main" id="{3B14814C-CA11-F044-AABC-F83BE9E0DDEB}"/>
              </a:ext>
            </a:extLst>
          </p:cNvPr>
          <p:cNvSpPr>
            <a:spLocks noGrp="1"/>
          </p:cNvSpPr>
          <p:nvPr>
            <p:ph type="body" sz="quarter" idx="19" hasCustomPrompt="1"/>
          </p:nvPr>
        </p:nvSpPr>
        <p:spPr>
          <a:xfrm>
            <a:off x="697706" y="695031"/>
            <a:ext cx="4698207" cy="317340"/>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7" name="Picture 6">
            <a:extLst>
              <a:ext uri="{FF2B5EF4-FFF2-40B4-BE49-F238E27FC236}">
                <a16:creationId xmlns:a16="http://schemas.microsoft.com/office/drawing/2014/main" id="{163AC4DD-C184-8045-BA44-FF0DFE8F06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
        <p:nvSpPr>
          <p:cNvPr id="8" name="Content Placeholder 7">
            <a:extLst>
              <a:ext uri="{FF2B5EF4-FFF2-40B4-BE49-F238E27FC236}">
                <a16:creationId xmlns:a16="http://schemas.microsoft.com/office/drawing/2014/main" id="{943E4E87-EFC9-3B45-9957-45ED02BEEEB6}"/>
              </a:ext>
            </a:extLst>
          </p:cNvPr>
          <p:cNvSpPr>
            <a:spLocks noGrp="1"/>
          </p:cNvSpPr>
          <p:nvPr>
            <p:ph sz="quarter" idx="20" hasCustomPrompt="1"/>
          </p:nvPr>
        </p:nvSpPr>
        <p:spPr>
          <a:xfrm>
            <a:off x="5910263" y="695030"/>
            <a:ext cx="5595937" cy="4840355"/>
          </a:xfrm>
          <a:prstGeom prst="rect">
            <a:avLst/>
          </a:prstGeom>
        </p:spPr>
        <p:txBody>
          <a:bodyPr/>
          <a:lstStyle>
            <a:lvl1pPr marL="0" indent="0">
              <a:buNone/>
              <a:defRPr>
                <a:solidFill>
                  <a:srgbClr val="000000"/>
                </a:solidFill>
              </a:defRPr>
            </a:lvl1pPr>
          </a:lstStyle>
          <a:p>
            <a:pPr lvl="0"/>
            <a:r>
              <a:rPr lang="en-US"/>
              <a:t>&lt;Insert Image using the bottom left “Picture” icon&gt;</a:t>
            </a:r>
          </a:p>
        </p:txBody>
      </p:sp>
    </p:spTree>
    <p:extLst>
      <p:ext uri="{BB962C8B-B14F-4D97-AF65-F5344CB8AC3E}">
        <p14:creationId xmlns:p14="http://schemas.microsoft.com/office/powerpoint/2010/main" val="12996503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pos="724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ta - Lef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5E4350A-7EBF-284A-9648-B30E3F936163}"/>
              </a:ext>
            </a:extLst>
          </p:cNvPr>
          <p:cNvSpPr>
            <a:spLocks noGrp="1"/>
          </p:cNvSpPr>
          <p:nvPr>
            <p:ph type="body" sz="quarter" idx="12" hasCustomPrompt="1"/>
          </p:nvPr>
        </p:nvSpPr>
        <p:spPr>
          <a:xfrm>
            <a:off x="6809579" y="1110344"/>
            <a:ext cx="4697413" cy="999309"/>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4" name="Text Placeholder 21">
            <a:extLst>
              <a:ext uri="{FF2B5EF4-FFF2-40B4-BE49-F238E27FC236}">
                <a16:creationId xmlns:a16="http://schemas.microsoft.com/office/drawing/2014/main" id="{06AD73F8-C38B-BA40-A3FC-FA7DF752B3D8}"/>
              </a:ext>
            </a:extLst>
          </p:cNvPr>
          <p:cNvSpPr>
            <a:spLocks noGrp="1"/>
          </p:cNvSpPr>
          <p:nvPr>
            <p:ph type="body" sz="quarter" idx="15" hasCustomPrompt="1"/>
          </p:nvPr>
        </p:nvSpPr>
        <p:spPr>
          <a:xfrm>
            <a:off x="6808787" y="2109653"/>
            <a:ext cx="4697413" cy="3873135"/>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r>
              <a:rPr lang="en-US"/>
              <a:t>&lt;Insert text&gt;</a:t>
            </a:r>
          </a:p>
        </p:txBody>
      </p:sp>
      <p:sp>
        <p:nvSpPr>
          <p:cNvPr id="6" name="Text Placeholder 11">
            <a:extLst>
              <a:ext uri="{FF2B5EF4-FFF2-40B4-BE49-F238E27FC236}">
                <a16:creationId xmlns:a16="http://schemas.microsoft.com/office/drawing/2014/main" id="{3B14814C-CA11-F044-AABC-F83BE9E0DDEB}"/>
              </a:ext>
            </a:extLst>
          </p:cNvPr>
          <p:cNvSpPr>
            <a:spLocks noGrp="1"/>
          </p:cNvSpPr>
          <p:nvPr>
            <p:ph type="body" sz="quarter" idx="19" hasCustomPrompt="1"/>
          </p:nvPr>
        </p:nvSpPr>
        <p:spPr>
          <a:xfrm>
            <a:off x="6807993" y="695031"/>
            <a:ext cx="4698207" cy="317340"/>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7" name="Picture 6">
            <a:extLst>
              <a:ext uri="{FF2B5EF4-FFF2-40B4-BE49-F238E27FC236}">
                <a16:creationId xmlns:a16="http://schemas.microsoft.com/office/drawing/2014/main" id="{163AC4DD-C184-8045-BA44-FF0DFE8F06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006" y="5792336"/>
            <a:ext cx="661736" cy="707486"/>
          </a:xfrm>
          <a:prstGeom prst="rect">
            <a:avLst/>
          </a:prstGeom>
        </p:spPr>
      </p:pic>
      <p:sp>
        <p:nvSpPr>
          <p:cNvPr id="8" name="Content Placeholder 7">
            <a:extLst>
              <a:ext uri="{FF2B5EF4-FFF2-40B4-BE49-F238E27FC236}">
                <a16:creationId xmlns:a16="http://schemas.microsoft.com/office/drawing/2014/main" id="{943E4E87-EFC9-3B45-9957-45ED02BEEEB6}"/>
              </a:ext>
            </a:extLst>
          </p:cNvPr>
          <p:cNvSpPr>
            <a:spLocks noGrp="1"/>
          </p:cNvSpPr>
          <p:nvPr>
            <p:ph sz="quarter" idx="20" hasCustomPrompt="1"/>
          </p:nvPr>
        </p:nvSpPr>
        <p:spPr>
          <a:xfrm>
            <a:off x="707571" y="695030"/>
            <a:ext cx="5595937" cy="4840355"/>
          </a:xfrm>
          <a:prstGeom prst="rect">
            <a:avLst/>
          </a:prstGeom>
        </p:spPr>
        <p:txBody>
          <a:bodyPr/>
          <a:lstStyle>
            <a:lvl1pPr marL="0" indent="0">
              <a:buNone/>
              <a:defRPr>
                <a:solidFill>
                  <a:srgbClr val="000000"/>
                </a:solidFill>
              </a:defRPr>
            </a:lvl1pPr>
          </a:lstStyle>
          <a:p>
            <a:pPr lvl="0"/>
            <a:r>
              <a:rPr lang="en-US"/>
              <a:t>&lt;Insert Image using the bottom left “Picture” icon&gt;</a:t>
            </a:r>
          </a:p>
        </p:txBody>
      </p:sp>
    </p:spTree>
    <p:extLst>
      <p:ext uri="{BB962C8B-B14F-4D97-AF65-F5344CB8AC3E}">
        <p14:creationId xmlns:p14="http://schemas.microsoft.com/office/powerpoint/2010/main" val="23818550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pos="724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Content - R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EA39F4-55D7-D14B-AA20-7B7E5CDFF7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
        <p:nvSpPr>
          <p:cNvPr id="6" name="Text Placeholder 15">
            <a:extLst>
              <a:ext uri="{FF2B5EF4-FFF2-40B4-BE49-F238E27FC236}">
                <a16:creationId xmlns:a16="http://schemas.microsoft.com/office/drawing/2014/main" id="{4AB4E51D-80EE-6C44-BC6C-E156FC1EC2C9}"/>
              </a:ext>
            </a:extLst>
          </p:cNvPr>
          <p:cNvSpPr>
            <a:spLocks noGrp="1"/>
          </p:cNvSpPr>
          <p:nvPr>
            <p:ph type="body" sz="quarter" idx="12" hasCustomPrompt="1"/>
          </p:nvPr>
        </p:nvSpPr>
        <p:spPr>
          <a:xfrm>
            <a:off x="699292" y="1110344"/>
            <a:ext cx="4697413" cy="999309"/>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7" name="Text Placeholder 21">
            <a:extLst>
              <a:ext uri="{FF2B5EF4-FFF2-40B4-BE49-F238E27FC236}">
                <a16:creationId xmlns:a16="http://schemas.microsoft.com/office/drawing/2014/main" id="{466C62F3-6FC3-5F4A-A970-F51E0ADC71E5}"/>
              </a:ext>
            </a:extLst>
          </p:cNvPr>
          <p:cNvSpPr>
            <a:spLocks noGrp="1"/>
          </p:cNvSpPr>
          <p:nvPr>
            <p:ph type="body" sz="quarter" idx="15" hasCustomPrompt="1"/>
          </p:nvPr>
        </p:nvSpPr>
        <p:spPr>
          <a:xfrm>
            <a:off x="698500" y="2109653"/>
            <a:ext cx="4697413" cy="3873135"/>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r>
              <a:rPr lang="en-US"/>
              <a:t>&lt;Insert text&gt;</a:t>
            </a:r>
          </a:p>
        </p:txBody>
      </p:sp>
      <p:sp>
        <p:nvSpPr>
          <p:cNvPr id="9" name="Text Placeholder 11">
            <a:extLst>
              <a:ext uri="{FF2B5EF4-FFF2-40B4-BE49-F238E27FC236}">
                <a16:creationId xmlns:a16="http://schemas.microsoft.com/office/drawing/2014/main" id="{85FB750F-F6FA-8C4D-A486-A023BC8244D6}"/>
              </a:ext>
            </a:extLst>
          </p:cNvPr>
          <p:cNvSpPr>
            <a:spLocks noGrp="1"/>
          </p:cNvSpPr>
          <p:nvPr>
            <p:ph type="body" sz="quarter" idx="19" hasCustomPrompt="1"/>
          </p:nvPr>
        </p:nvSpPr>
        <p:spPr>
          <a:xfrm>
            <a:off x="697706" y="695031"/>
            <a:ext cx="4698207" cy="317340"/>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spTree>
    <p:extLst>
      <p:ext uri="{BB962C8B-B14F-4D97-AF65-F5344CB8AC3E}">
        <p14:creationId xmlns:p14="http://schemas.microsoft.com/office/powerpoint/2010/main" val="42237369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Content - Lef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313D14-DE15-7E4C-9376-C4D41D5C36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006" y="5792336"/>
            <a:ext cx="661736" cy="707486"/>
          </a:xfrm>
          <a:prstGeom prst="rect">
            <a:avLst/>
          </a:prstGeom>
        </p:spPr>
      </p:pic>
      <p:sp>
        <p:nvSpPr>
          <p:cNvPr id="7" name="Text Placeholder 15">
            <a:extLst>
              <a:ext uri="{FF2B5EF4-FFF2-40B4-BE49-F238E27FC236}">
                <a16:creationId xmlns:a16="http://schemas.microsoft.com/office/drawing/2014/main" id="{713BA46A-A905-8B40-80A7-9238A5AB6A14}"/>
              </a:ext>
            </a:extLst>
          </p:cNvPr>
          <p:cNvSpPr>
            <a:spLocks noGrp="1"/>
          </p:cNvSpPr>
          <p:nvPr>
            <p:ph type="body" sz="quarter" idx="12" hasCustomPrompt="1"/>
          </p:nvPr>
        </p:nvSpPr>
        <p:spPr>
          <a:xfrm>
            <a:off x="6809579" y="1110344"/>
            <a:ext cx="4697413" cy="999309"/>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8" name="Text Placeholder 21">
            <a:extLst>
              <a:ext uri="{FF2B5EF4-FFF2-40B4-BE49-F238E27FC236}">
                <a16:creationId xmlns:a16="http://schemas.microsoft.com/office/drawing/2014/main" id="{E3DB3895-2C65-7C43-B211-79BB0F44CEA4}"/>
              </a:ext>
            </a:extLst>
          </p:cNvPr>
          <p:cNvSpPr>
            <a:spLocks noGrp="1"/>
          </p:cNvSpPr>
          <p:nvPr>
            <p:ph type="body" sz="quarter" idx="15" hasCustomPrompt="1"/>
          </p:nvPr>
        </p:nvSpPr>
        <p:spPr>
          <a:xfrm>
            <a:off x="6808787" y="2109653"/>
            <a:ext cx="4697413" cy="3873135"/>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r>
              <a:rPr lang="en-US"/>
              <a:t>&lt;Insert text&gt;</a:t>
            </a:r>
          </a:p>
        </p:txBody>
      </p:sp>
      <p:sp>
        <p:nvSpPr>
          <p:cNvPr id="10" name="Text Placeholder 11">
            <a:extLst>
              <a:ext uri="{FF2B5EF4-FFF2-40B4-BE49-F238E27FC236}">
                <a16:creationId xmlns:a16="http://schemas.microsoft.com/office/drawing/2014/main" id="{2AAAB79E-AE0C-0D4A-A3B5-8E4C9433723D}"/>
              </a:ext>
            </a:extLst>
          </p:cNvPr>
          <p:cNvSpPr>
            <a:spLocks noGrp="1"/>
          </p:cNvSpPr>
          <p:nvPr>
            <p:ph type="body" sz="quarter" idx="19" hasCustomPrompt="1"/>
          </p:nvPr>
        </p:nvSpPr>
        <p:spPr>
          <a:xfrm>
            <a:off x="6807993" y="695031"/>
            <a:ext cx="4698207" cy="317340"/>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spTree>
    <p:extLst>
      <p:ext uri="{BB962C8B-B14F-4D97-AF65-F5344CB8AC3E}">
        <p14:creationId xmlns:p14="http://schemas.microsoft.com/office/powerpoint/2010/main" val="11650150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Left">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B9B980D6-64E3-264B-976D-E9C278CB3484}"/>
              </a:ext>
            </a:extLst>
          </p:cNvPr>
          <p:cNvSpPr>
            <a:spLocks noGrp="1"/>
          </p:cNvSpPr>
          <p:nvPr>
            <p:ph type="body" sz="quarter" idx="12" hasCustomPrompt="1"/>
          </p:nvPr>
        </p:nvSpPr>
        <p:spPr>
          <a:xfrm>
            <a:off x="700087" y="1525657"/>
            <a:ext cx="4697413" cy="999309"/>
          </a:xfrm>
          <a:prstGeom prst="rect">
            <a:avLst/>
          </a:prstGeom>
        </p:spPr>
        <p:txBody>
          <a:bodyPr anchor="t"/>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13" name="Text Placeholder 21">
            <a:extLst>
              <a:ext uri="{FF2B5EF4-FFF2-40B4-BE49-F238E27FC236}">
                <a16:creationId xmlns:a16="http://schemas.microsoft.com/office/drawing/2014/main" id="{81A2C057-211E-754D-ABA4-5F896E90216D}"/>
              </a:ext>
            </a:extLst>
          </p:cNvPr>
          <p:cNvSpPr>
            <a:spLocks noGrp="1"/>
          </p:cNvSpPr>
          <p:nvPr>
            <p:ph type="body" sz="quarter" idx="15"/>
          </p:nvPr>
        </p:nvSpPr>
        <p:spPr>
          <a:xfrm>
            <a:off x="6808787" y="1525656"/>
            <a:ext cx="4697413" cy="4457131"/>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15" name="Text Placeholder 11">
            <a:extLst>
              <a:ext uri="{FF2B5EF4-FFF2-40B4-BE49-F238E27FC236}">
                <a16:creationId xmlns:a16="http://schemas.microsoft.com/office/drawing/2014/main" id="{6F041C73-4A16-8F48-9248-99E5768E4357}"/>
              </a:ext>
            </a:extLst>
          </p:cNvPr>
          <p:cNvSpPr>
            <a:spLocks noGrp="1"/>
          </p:cNvSpPr>
          <p:nvPr>
            <p:ph type="body" sz="quarter" idx="19" hasCustomPrompt="1"/>
          </p:nvPr>
        </p:nvSpPr>
        <p:spPr>
          <a:xfrm>
            <a:off x="698501" y="1110344"/>
            <a:ext cx="4698207" cy="317340"/>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6" name="Picture 15">
            <a:extLst>
              <a:ext uri="{FF2B5EF4-FFF2-40B4-BE49-F238E27FC236}">
                <a16:creationId xmlns:a16="http://schemas.microsoft.com/office/drawing/2014/main" id="{5AD1F673-214B-D74A-996C-93428B473F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006" y="5792336"/>
            <a:ext cx="661736" cy="707486"/>
          </a:xfrm>
          <a:prstGeom prst="rect">
            <a:avLst/>
          </a:prstGeom>
        </p:spPr>
      </p:pic>
    </p:spTree>
    <p:extLst>
      <p:ext uri="{BB962C8B-B14F-4D97-AF65-F5344CB8AC3E}">
        <p14:creationId xmlns:p14="http://schemas.microsoft.com/office/powerpoint/2010/main" val="14430755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pos="724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EB86FA-3354-4318-A6DB-377AE424360C}" type="datetimeFigureOut">
              <a:rPr lang="en-US" smtClean="0"/>
              <a:t>5/16/2023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069F55-CB97-41E2-ACA8-B56DFA950073}" type="slidenum">
              <a:rPr lang="en-US" smtClean="0"/>
              <a:t>‹#›</a:t>
            </a:fld>
            <a:endParaRPr lang="en-US"/>
          </a:p>
        </p:txBody>
      </p:sp>
    </p:spTree>
    <p:extLst>
      <p:ext uri="{BB962C8B-B14F-4D97-AF65-F5344CB8AC3E}">
        <p14:creationId xmlns:p14="http://schemas.microsoft.com/office/powerpoint/2010/main" val="28978395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R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EA39F4-55D7-D14B-AA20-7B7E5CDFF7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
        <p:nvSpPr>
          <p:cNvPr id="6" name="Text Placeholder 15">
            <a:extLst>
              <a:ext uri="{FF2B5EF4-FFF2-40B4-BE49-F238E27FC236}">
                <a16:creationId xmlns:a16="http://schemas.microsoft.com/office/drawing/2014/main" id="{4AB4E51D-80EE-6C44-BC6C-E156FC1EC2C9}"/>
              </a:ext>
            </a:extLst>
          </p:cNvPr>
          <p:cNvSpPr>
            <a:spLocks noGrp="1"/>
          </p:cNvSpPr>
          <p:nvPr>
            <p:ph type="body" sz="quarter" idx="12" hasCustomPrompt="1"/>
          </p:nvPr>
        </p:nvSpPr>
        <p:spPr>
          <a:xfrm>
            <a:off x="6809579" y="1525657"/>
            <a:ext cx="4697413" cy="999309"/>
          </a:xfrm>
          <a:prstGeom prst="rect">
            <a:avLst/>
          </a:prstGeom>
        </p:spPr>
        <p:txBody>
          <a:bodyPr anchor="t"/>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7" name="Text Placeholder 21">
            <a:extLst>
              <a:ext uri="{FF2B5EF4-FFF2-40B4-BE49-F238E27FC236}">
                <a16:creationId xmlns:a16="http://schemas.microsoft.com/office/drawing/2014/main" id="{466C62F3-6FC3-5F4A-A970-F51E0ADC71E5}"/>
              </a:ext>
            </a:extLst>
          </p:cNvPr>
          <p:cNvSpPr>
            <a:spLocks noGrp="1"/>
          </p:cNvSpPr>
          <p:nvPr>
            <p:ph type="body" sz="quarter" idx="15"/>
          </p:nvPr>
        </p:nvSpPr>
        <p:spPr>
          <a:xfrm>
            <a:off x="698500" y="1525656"/>
            <a:ext cx="4697413" cy="4457131"/>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9" name="Text Placeholder 11">
            <a:extLst>
              <a:ext uri="{FF2B5EF4-FFF2-40B4-BE49-F238E27FC236}">
                <a16:creationId xmlns:a16="http://schemas.microsoft.com/office/drawing/2014/main" id="{85FB750F-F6FA-8C4D-A486-A023BC8244D6}"/>
              </a:ext>
            </a:extLst>
          </p:cNvPr>
          <p:cNvSpPr>
            <a:spLocks noGrp="1"/>
          </p:cNvSpPr>
          <p:nvPr>
            <p:ph type="body" sz="quarter" idx="19" hasCustomPrompt="1"/>
          </p:nvPr>
        </p:nvSpPr>
        <p:spPr>
          <a:xfrm>
            <a:off x="6807993" y="1110344"/>
            <a:ext cx="4698207" cy="317340"/>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spTree>
    <p:extLst>
      <p:ext uri="{BB962C8B-B14F-4D97-AF65-F5344CB8AC3E}">
        <p14:creationId xmlns:p14="http://schemas.microsoft.com/office/powerpoint/2010/main" val="7438586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entered Tex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5E4350A-7EBF-284A-9648-B30E3F936163}"/>
              </a:ext>
            </a:extLst>
          </p:cNvPr>
          <p:cNvSpPr>
            <a:spLocks noGrp="1"/>
          </p:cNvSpPr>
          <p:nvPr>
            <p:ph type="body" sz="quarter" idx="12" hasCustomPrompt="1"/>
          </p:nvPr>
        </p:nvSpPr>
        <p:spPr>
          <a:xfrm>
            <a:off x="1981629" y="1026726"/>
            <a:ext cx="8243026" cy="797826"/>
          </a:xfrm>
          <a:prstGeom prst="rect">
            <a:avLst/>
          </a:prstGeom>
        </p:spPr>
        <p:txBody>
          <a:bodyPr anchor="ctr"/>
          <a:lstStyle>
            <a:lvl1pPr marL="0" indent="0" algn="ctr">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4" name="Text Placeholder 21">
            <a:extLst>
              <a:ext uri="{FF2B5EF4-FFF2-40B4-BE49-F238E27FC236}">
                <a16:creationId xmlns:a16="http://schemas.microsoft.com/office/drawing/2014/main" id="{06AD73F8-C38B-BA40-A3FC-FA7DF752B3D8}"/>
              </a:ext>
            </a:extLst>
          </p:cNvPr>
          <p:cNvSpPr>
            <a:spLocks noGrp="1"/>
          </p:cNvSpPr>
          <p:nvPr>
            <p:ph type="body" sz="quarter" idx="15"/>
          </p:nvPr>
        </p:nvSpPr>
        <p:spPr>
          <a:xfrm>
            <a:off x="698500" y="1999858"/>
            <a:ext cx="10807700" cy="3617172"/>
          </a:xfrm>
          <a:prstGeom prst="rect">
            <a:avLst/>
          </a:prstGeom>
        </p:spPr>
        <p:txBody>
          <a:bodyPr/>
          <a:lstStyle>
            <a:lvl1pPr marL="0" indent="0" algn="ctr">
              <a:lnSpc>
                <a:spcPct val="120000"/>
              </a:lnSpc>
              <a:spcBef>
                <a:spcPts val="300"/>
              </a:spcBef>
              <a:spcAft>
                <a:spcPts val="600"/>
              </a:spcAft>
              <a:buNone/>
              <a:defRPr sz="1800">
                <a:solidFill>
                  <a:srgbClr val="000000"/>
                </a:solidFill>
              </a:defRPr>
            </a:lvl1pPr>
          </a:lstStyle>
          <a:p>
            <a:pPr lvl="0"/>
            <a:endParaRPr lang="en-US"/>
          </a:p>
        </p:txBody>
      </p:sp>
      <p:sp>
        <p:nvSpPr>
          <p:cNvPr id="6" name="Text Placeholder 11">
            <a:extLst>
              <a:ext uri="{FF2B5EF4-FFF2-40B4-BE49-F238E27FC236}">
                <a16:creationId xmlns:a16="http://schemas.microsoft.com/office/drawing/2014/main" id="{3B14814C-CA11-F044-AABC-F83BE9E0DDEB}"/>
              </a:ext>
            </a:extLst>
          </p:cNvPr>
          <p:cNvSpPr>
            <a:spLocks noGrp="1"/>
          </p:cNvSpPr>
          <p:nvPr>
            <p:ph type="body" sz="quarter" idx="19" hasCustomPrompt="1"/>
          </p:nvPr>
        </p:nvSpPr>
        <p:spPr>
          <a:xfrm>
            <a:off x="1980260" y="695031"/>
            <a:ext cx="8244420" cy="317340"/>
          </a:xfrm>
          <a:prstGeom prst="rect">
            <a:avLst/>
          </a:prstGeom>
        </p:spPr>
        <p:txBody>
          <a:bodyPr anchor="b"/>
          <a:lstStyle>
            <a:lvl1pPr marL="0" indent="0" algn="ctr">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7" name="Picture 6">
            <a:extLst>
              <a:ext uri="{FF2B5EF4-FFF2-40B4-BE49-F238E27FC236}">
                <a16:creationId xmlns:a16="http://schemas.microsoft.com/office/drawing/2014/main" id="{163AC4DD-C184-8045-BA44-FF0DFE8F06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Tree>
    <p:extLst>
      <p:ext uri="{BB962C8B-B14F-4D97-AF65-F5344CB8AC3E}">
        <p14:creationId xmlns:p14="http://schemas.microsoft.com/office/powerpoint/2010/main" val="25834658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pos="724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wo Column Text">
    <p:spTree>
      <p:nvGrpSpPr>
        <p:cNvPr id="1" name=""/>
        <p:cNvGrpSpPr/>
        <p:nvPr/>
      </p:nvGrpSpPr>
      <p:grpSpPr>
        <a:xfrm>
          <a:off x="0" y="0"/>
          <a:ext cx="0" cy="0"/>
          <a:chOff x="0" y="0"/>
          <a:chExt cx="0" cy="0"/>
        </a:xfrm>
      </p:grpSpPr>
      <p:sp>
        <p:nvSpPr>
          <p:cNvPr id="70" name="Text Placeholder 21">
            <a:extLst>
              <a:ext uri="{FF2B5EF4-FFF2-40B4-BE49-F238E27FC236}">
                <a16:creationId xmlns:a16="http://schemas.microsoft.com/office/drawing/2014/main" id="{9EA10798-F656-F34A-9687-D6619422ECA9}"/>
              </a:ext>
            </a:extLst>
          </p:cNvPr>
          <p:cNvSpPr>
            <a:spLocks noGrp="1"/>
          </p:cNvSpPr>
          <p:nvPr>
            <p:ph type="body" sz="quarter" idx="18"/>
          </p:nvPr>
        </p:nvSpPr>
        <p:spPr>
          <a:xfrm>
            <a:off x="697705" y="2237014"/>
            <a:ext cx="4824591" cy="3557028"/>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6" name="Text Placeholder 21">
            <a:extLst>
              <a:ext uri="{FF2B5EF4-FFF2-40B4-BE49-F238E27FC236}">
                <a16:creationId xmlns:a16="http://schemas.microsoft.com/office/drawing/2014/main" id="{A6DC1C3C-7BC0-7746-A311-8F40E1FC0B70}"/>
              </a:ext>
            </a:extLst>
          </p:cNvPr>
          <p:cNvSpPr>
            <a:spLocks noGrp="1"/>
          </p:cNvSpPr>
          <p:nvPr>
            <p:ph type="body" sz="quarter" idx="21"/>
          </p:nvPr>
        </p:nvSpPr>
        <p:spPr>
          <a:xfrm>
            <a:off x="6666605" y="2237014"/>
            <a:ext cx="4840387" cy="3557028"/>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8" name="Text Placeholder 15">
            <a:extLst>
              <a:ext uri="{FF2B5EF4-FFF2-40B4-BE49-F238E27FC236}">
                <a16:creationId xmlns:a16="http://schemas.microsoft.com/office/drawing/2014/main" id="{B542A4C5-B9DD-AB4A-BAE0-69AA113D3A4A}"/>
              </a:ext>
            </a:extLst>
          </p:cNvPr>
          <p:cNvSpPr>
            <a:spLocks noGrp="1"/>
          </p:cNvSpPr>
          <p:nvPr>
            <p:ph type="body" sz="quarter" idx="12" hasCustomPrompt="1"/>
          </p:nvPr>
        </p:nvSpPr>
        <p:spPr>
          <a:xfrm>
            <a:off x="1981629" y="1026725"/>
            <a:ext cx="8243026" cy="820003"/>
          </a:xfrm>
          <a:prstGeom prst="rect">
            <a:avLst/>
          </a:prstGeom>
        </p:spPr>
        <p:txBody>
          <a:bodyPr anchor="ctr"/>
          <a:lstStyle>
            <a:lvl1pPr marL="0" indent="0" algn="ctr">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10" name="Text Placeholder 11">
            <a:extLst>
              <a:ext uri="{FF2B5EF4-FFF2-40B4-BE49-F238E27FC236}">
                <a16:creationId xmlns:a16="http://schemas.microsoft.com/office/drawing/2014/main" id="{9330C9DD-897F-6548-853E-57F0D7B9339F}"/>
              </a:ext>
            </a:extLst>
          </p:cNvPr>
          <p:cNvSpPr>
            <a:spLocks noGrp="1"/>
          </p:cNvSpPr>
          <p:nvPr>
            <p:ph type="body" sz="quarter" idx="19" hasCustomPrompt="1"/>
          </p:nvPr>
        </p:nvSpPr>
        <p:spPr>
          <a:xfrm>
            <a:off x="1980259" y="695031"/>
            <a:ext cx="8244422" cy="317340"/>
          </a:xfrm>
          <a:prstGeom prst="rect">
            <a:avLst/>
          </a:prstGeom>
        </p:spPr>
        <p:txBody>
          <a:bodyPr anchor="b"/>
          <a:lstStyle>
            <a:lvl1pPr marL="0" indent="0" algn="ctr">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1" name="Picture 10">
            <a:extLst>
              <a:ext uri="{FF2B5EF4-FFF2-40B4-BE49-F238E27FC236}">
                <a16:creationId xmlns:a16="http://schemas.microsoft.com/office/drawing/2014/main" id="{7683B8CC-A47E-C74D-B041-0B8A0C2448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Tree>
    <p:extLst>
      <p:ext uri="{BB962C8B-B14F-4D97-AF65-F5344CB8AC3E}">
        <p14:creationId xmlns:p14="http://schemas.microsoft.com/office/powerpoint/2010/main" val="35969178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Data - Righ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5E4350A-7EBF-284A-9648-B30E3F936163}"/>
              </a:ext>
            </a:extLst>
          </p:cNvPr>
          <p:cNvSpPr>
            <a:spLocks noGrp="1"/>
          </p:cNvSpPr>
          <p:nvPr>
            <p:ph type="body" sz="quarter" idx="12" hasCustomPrompt="1"/>
          </p:nvPr>
        </p:nvSpPr>
        <p:spPr>
          <a:xfrm>
            <a:off x="699292" y="1110344"/>
            <a:ext cx="4697413" cy="999309"/>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4" name="Text Placeholder 21">
            <a:extLst>
              <a:ext uri="{FF2B5EF4-FFF2-40B4-BE49-F238E27FC236}">
                <a16:creationId xmlns:a16="http://schemas.microsoft.com/office/drawing/2014/main" id="{06AD73F8-C38B-BA40-A3FC-FA7DF752B3D8}"/>
              </a:ext>
            </a:extLst>
          </p:cNvPr>
          <p:cNvSpPr>
            <a:spLocks noGrp="1"/>
          </p:cNvSpPr>
          <p:nvPr>
            <p:ph type="body" sz="quarter" idx="15"/>
          </p:nvPr>
        </p:nvSpPr>
        <p:spPr>
          <a:xfrm>
            <a:off x="698500" y="2109653"/>
            <a:ext cx="4697413" cy="3873135"/>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6" name="Text Placeholder 11">
            <a:extLst>
              <a:ext uri="{FF2B5EF4-FFF2-40B4-BE49-F238E27FC236}">
                <a16:creationId xmlns:a16="http://schemas.microsoft.com/office/drawing/2014/main" id="{3B14814C-CA11-F044-AABC-F83BE9E0DDEB}"/>
              </a:ext>
            </a:extLst>
          </p:cNvPr>
          <p:cNvSpPr>
            <a:spLocks noGrp="1"/>
          </p:cNvSpPr>
          <p:nvPr>
            <p:ph type="body" sz="quarter" idx="19" hasCustomPrompt="1"/>
          </p:nvPr>
        </p:nvSpPr>
        <p:spPr>
          <a:xfrm>
            <a:off x="697706" y="695031"/>
            <a:ext cx="4698207" cy="317340"/>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7" name="Picture 6">
            <a:extLst>
              <a:ext uri="{FF2B5EF4-FFF2-40B4-BE49-F238E27FC236}">
                <a16:creationId xmlns:a16="http://schemas.microsoft.com/office/drawing/2014/main" id="{163AC4DD-C184-8045-BA44-FF0DFE8F06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
        <p:nvSpPr>
          <p:cNvPr id="8" name="Content Placeholder 7">
            <a:extLst>
              <a:ext uri="{FF2B5EF4-FFF2-40B4-BE49-F238E27FC236}">
                <a16:creationId xmlns:a16="http://schemas.microsoft.com/office/drawing/2014/main" id="{943E4E87-EFC9-3B45-9957-45ED02BEEEB6}"/>
              </a:ext>
            </a:extLst>
          </p:cNvPr>
          <p:cNvSpPr>
            <a:spLocks noGrp="1"/>
          </p:cNvSpPr>
          <p:nvPr>
            <p:ph sz="quarter" idx="20" hasCustomPrompt="1"/>
          </p:nvPr>
        </p:nvSpPr>
        <p:spPr>
          <a:xfrm>
            <a:off x="5910263" y="695030"/>
            <a:ext cx="5595937" cy="4840355"/>
          </a:xfrm>
          <a:prstGeom prst="rect">
            <a:avLst/>
          </a:prstGeom>
        </p:spPr>
        <p:txBody>
          <a:bodyPr/>
          <a:lstStyle>
            <a:lvl1pPr marL="0" indent="0">
              <a:buNone/>
              <a:defRPr>
                <a:solidFill>
                  <a:srgbClr val="000000"/>
                </a:solidFill>
              </a:defRPr>
            </a:lvl1pPr>
          </a:lstStyle>
          <a:p>
            <a:pPr lvl="0"/>
            <a:r>
              <a:rPr lang="en-US"/>
              <a:t>&lt;Insert Image using the bottom left “Picture” icon&gt;</a:t>
            </a:r>
          </a:p>
        </p:txBody>
      </p:sp>
    </p:spTree>
    <p:extLst>
      <p:ext uri="{BB962C8B-B14F-4D97-AF65-F5344CB8AC3E}">
        <p14:creationId xmlns:p14="http://schemas.microsoft.com/office/powerpoint/2010/main" val="2982515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pos="724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Data - Lef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5E4350A-7EBF-284A-9648-B30E3F936163}"/>
              </a:ext>
            </a:extLst>
          </p:cNvPr>
          <p:cNvSpPr>
            <a:spLocks noGrp="1"/>
          </p:cNvSpPr>
          <p:nvPr>
            <p:ph type="body" sz="quarter" idx="12" hasCustomPrompt="1"/>
          </p:nvPr>
        </p:nvSpPr>
        <p:spPr>
          <a:xfrm>
            <a:off x="6809579" y="1110344"/>
            <a:ext cx="4697413" cy="999309"/>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4" name="Text Placeholder 21">
            <a:extLst>
              <a:ext uri="{FF2B5EF4-FFF2-40B4-BE49-F238E27FC236}">
                <a16:creationId xmlns:a16="http://schemas.microsoft.com/office/drawing/2014/main" id="{06AD73F8-C38B-BA40-A3FC-FA7DF752B3D8}"/>
              </a:ext>
            </a:extLst>
          </p:cNvPr>
          <p:cNvSpPr>
            <a:spLocks noGrp="1"/>
          </p:cNvSpPr>
          <p:nvPr>
            <p:ph type="body" sz="quarter" idx="15" hasCustomPrompt="1"/>
          </p:nvPr>
        </p:nvSpPr>
        <p:spPr>
          <a:xfrm>
            <a:off x="6808787" y="2109653"/>
            <a:ext cx="4697413" cy="3873135"/>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r>
              <a:rPr lang="en-US"/>
              <a:t>&lt;Insert text&gt;</a:t>
            </a:r>
          </a:p>
        </p:txBody>
      </p:sp>
      <p:sp>
        <p:nvSpPr>
          <p:cNvPr id="6" name="Text Placeholder 11">
            <a:extLst>
              <a:ext uri="{FF2B5EF4-FFF2-40B4-BE49-F238E27FC236}">
                <a16:creationId xmlns:a16="http://schemas.microsoft.com/office/drawing/2014/main" id="{3B14814C-CA11-F044-AABC-F83BE9E0DDEB}"/>
              </a:ext>
            </a:extLst>
          </p:cNvPr>
          <p:cNvSpPr>
            <a:spLocks noGrp="1"/>
          </p:cNvSpPr>
          <p:nvPr>
            <p:ph type="body" sz="quarter" idx="19" hasCustomPrompt="1"/>
          </p:nvPr>
        </p:nvSpPr>
        <p:spPr>
          <a:xfrm>
            <a:off x="6807993" y="695031"/>
            <a:ext cx="4698207" cy="317340"/>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7" name="Picture 6">
            <a:extLst>
              <a:ext uri="{FF2B5EF4-FFF2-40B4-BE49-F238E27FC236}">
                <a16:creationId xmlns:a16="http://schemas.microsoft.com/office/drawing/2014/main" id="{163AC4DD-C184-8045-BA44-FF0DFE8F06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006" y="5792336"/>
            <a:ext cx="661736" cy="707486"/>
          </a:xfrm>
          <a:prstGeom prst="rect">
            <a:avLst/>
          </a:prstGeom>
        </p:spPr>
      </p:pic>
      <p:sp>
        <p:nvSpPr>
          <p:cNvPr id="8" name="Content Placeholder 7">
            <a:extLst>
              <a:ext uri="{FF2B5EF4-FFF2-40B4-BE49-F238E27FC236}">
                <a16:creationId xmlns:a16="http://schemas.microsoft.com/office/drawing/2014/main" id="{943E4E87-EFC9-3B45-9957-45ED02BEEEB6}"/>
              </a:ext>
            </a:extLst>
          </p:cNvPr>
          <p:cNvSpPr>
            <a:spLocks noGrp="1"/>
          </p:cNvSpPr>
          <p:nvPr>
            <p:ph sz="quarter" idx="20" hasCustomPrompt="1"/>
          </p:nvPr>
        </p:nvSpPr>
        <p:spPr>
          <a:xfrm>
            <a:off x="707571" y="695030"/>
            <a:ext cx="5595937" cy="4840355"/>
          </a:xfrm>
          <a:prstGeom prst="rect">
            <a:avLst/>
          </a:prstGeom>
        </p:spPr>
        <p:txBody>
          <a:bodyPr/>
          <a:lstStyle>
            <a:lvl1pPr marL="0" indent="0">
              <a:buNone/>
              <a:defRPr>
                <a:solidFill>
                  <a:srgbClr val="000000"/>
                </a:solidFill>
              </a:defRPr>
            </a:lvl1pPr>
          </a:lstStyle>
          <a:p>
            <a:pPr lvl="0"/>
            <a:r>
              <a:rPr lang="en-US"/>
              <a:t>&lt;Insert Image using the bottom left “Picture” icon&gt;</a:t>
            </a:r>
          </a:p>
        </p:txBody>
      </p:sp>
    </p:spTree>
    <p:extLst>
      <p:ext uri="{BB962C8B-B14F-4D97-AF65-F5344CB8AC3E}">
        <p14:creationId xmlns:p14="http://schemas.microsoft.com/office/powerpoint/2010/main" val="40993276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pos="724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Content - R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EA39F4-55D7-D14B-AA20-7B7E5CDFF7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
        <p:nvSpPr>
          <p:cNvPr id="6" name="Text Placeholder 15">
            <a:extLst>
              <a:ext uri="{FF2B5EF4-FFF2-40B4-BE49-F238E27FC236}">
                <a16:creationId xmlns:a16="http://schemas.microsoft.com/office/drawing/2014/main" id="{4AB4E51D-80EE-6C44-BC6C-E156FC1EC2C9}"/>
              </a:ext>
            </a:extLst>
          </p:cNvPr>
          <p:cNvSpPr>
            <a:spLocks noGrp="1"/>
          </p:cNvSpPr>
          <p:nvPr>
            <p:ph type="body" sz="quarter" idx="12" hasCustomPrompt="1"/>
          </p:nvPr>
        </p:nvSpPr>
        <p:spPr>
          <a:xfrm>
            <a:off x="699292" y="1110344"/>
            <a:ext cx="4697413" cy="999309"/>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7" name="Text Placeholder 21">
            <a:extLst>
              <a:ext uri="{FF2B5EF4-FFF2-40B4-BE49-F238E27FC236}">
                <a16:creationId xmlns:a16="http://schemas.microsoft.com/office/drawing/2014/main" id="{466C62F3-6FC3-5F4A-A970-F51E0ADC71E5}"/>
              </a:ext>
            </a:extLst>
          </p:cNvPr>
          <p:cNvSpPr>
            <a:spLocks noGrp="1"/>
          </p:cNvSpPr>
          <p:nvPr>
            <p:ph type="body" sz="quarter" idx="15" hasCustomPrompt="1"/>
          </p:nvPr>
        </p:nvSpPr>
        <p:spPr>
          <a:xfrm>
            <a:off x="698500" y="2109653"/>
            <a:ext cx="4697413" cy="3873135"/>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r>
              <a:rPr lang="en-US"/>
              <a:t>&lt;Insert text&gt;</a:t>
            </a:r>
          </a:p>
        </p:txBody>
      </p:sp>
      <p:sp>
        <p:nvSpPr>
          <p:cNvPr id="9" name="Text Placeholder 11">
            <a:extLst>
              <a:ext uri="{FF2B5EF4-FFF2-40B4-BE49-F238E27FC236}">
                <a16:creationId xmlns:a16="http://schemas.microsoft.com/office/drawing/2014/main" id="{85FB750F-F6FA-8C4D-A486-A023BC8244D6}"/>
              </a:ext>
            </a:extLst>
          </p:cNvPr>
          <p:cNvSpPr>
            <a:spLocks noGrp="1"/>
          </p:cNvSpPr>
          <p:nvPr>
            <p:ph type="body" sz="quarter" idx="19" hasCustomPrompt="1"/>
          </p:nvPr>
        </p:nvSpPr>
        <p:spPr>
          <a:xfrm>
            <a:off x="697706" y="695031"/>
            <a:ext cx="4698207" cy="317340"/>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spTree>
    <p:extLst>
      <p:ext uri="{BB962C8B-B14F-4D97-AF65-F5344CB8AC3E}">
        <p14:creationId xmlns:p14="http://schemas.microsoft.com/office/powerpoint/2010/main" val="850233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Content - Lef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313D14-DE15-7E4C-9376-C4D41D5C36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006" y="5792336"/>
            <a:ext cx="661736" cy="707486"/>
          </a:xfrm>
          <a:prstGeom prst="rect">
            <a:avLst/>
          </a:prstGeom>
        </p:spPr>
      </p:pic>
      <p:sp>
        <p:nvSpPr>
          <p:cNvPr id="7" name="Text Placeholder 15">
            <a:extLst>
              <a:ext uri="{FF2B5EF4-FFF2-40B4-BE49-F238E27FC236}">
                <a16:creationId xmlns:a16="http://schemas.microsoft.com/office/drawing/2014/main" id="{713BA46A-A905-8B40-80A7-9238A5AB6A14}"/>
              </a:ext>
            </a:extLst>
          </p:cNvPr>
          <p:cNvSpPr>
            <a:spLocks noGrp="1"/>
          </p:cNvSpPr>
          <p:nvPr>
            <p:ph type="body" sz="quarter" idx="12" hasCustomPrompt="1"/>
          </p:nvPr>
        </p:nvSpPr>
        <p:spPr>
          <a:xfrm>
            <a:off x="6809579" y="1110344"/>
            <a:ext cx="4697413" cy="999309"/>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8" name="Text Placeholder 21">
            <a:extLst>
              <a:ext uri="{FF2B5EF4-FFF2-40B4-BE49-F238E27FC236}">
                <a16:creationId xmlns:a16="http://schemas.microsoft.com/office/drawing/2014/main" id="{E3DB3895-2C65-7C43-B211-79BB0F44CEA4}"/>
              </a:ext>
            </a:extLst>
          </p:cNvPr>
          <p:cNvSpPr>
            <a:spLocks noGrp="1"/>
          </p:cNvSpPr>
          <p:nvPr>
            <p:ph type="body" sz="quarter" idx="15" hasCustomPrompt="1"/>
          </p:nvPr>
        </p:nvSpPr>
        <p:spPr>
          <a:xfrm>
            <a:off x="6808787" y="2109653"/>
            <a:ext cx="4697413" cy="3873135"/>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r>
              <a:rPr lang="en-US"/>
              <a:t>&lt;Insert text&gt;</a:t>
            </a:r>
          </a:p>
        </p:txBody>
      </p:sp>
      <p:sp>
        <p:nvSpPr>
          <p:cNvPr id="10" name="Text Placeholder 11">
            <a:extLst>
              <a:ext uri="{FF2B5EF4-FFF2-40B4-BE49-F238E27FC236}">
                <a16:creationId xmlns:a16="http://schemas.microsoft.com/office/drawing/2014/main" id="{2AAAB79E-AE0C-0D4A-A3B5-8E4C9433723D}"/>
              </a:ext>
            </a:extLst>
          </p:cNvPr>
          <p:cNvSpPr>
            <a:spLocks noGrp="1"/>
          </p:cNvSpPr>
          <p:nvPr>
            <p:ph type="body" sz="quarter" idx="19" hasCustomPrompt="1"/>
          </p:nvPr>
        </p:nvSpPr>
        <p:spPr>
          <a:xfrm>
            <a:off x="6807993" y="695031"/>
            <a:ext cx="4698207" cy="317340"/>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spTree>
    <p:extLst>
      <p:ext uri="{BB962C8B-B14F-4D97-AF65-F5344CB8AC3E}">
        <p14:creationId xmlns:p14="http://schemas.microsoft.com/office/powerpoint/2010/main" val="10949289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 Left">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B9B980D6-64E3-264B-976D-E9C278CB3484}"/>
              </a:ext>
            </a:extLst>
          </p:cNvPr>
          <p:cNvSpPr>
            <a:spLocks noGrp="1"/>
          </p:cNvSpPr>
          <p:nvPr>
            <p:ph type="body" sz="quarter" idx="12" hasCustomPrompt="1"/>
          </p:nvPr>
        </p:nvSpPr>
        <p:spPr>
          <a:xfrm>
            <a:off x="700087" y="1525657"/>
            <a:ext cx="4697413" cy="999309"/>
          </a:xfrm>
          <a:prstGeom prst="rect">
            <a:avLst/>
          </a:prstGeom>
        </p:spPr>
        <p:txBody>
          <a:bodyPr anchor="t"/>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13" name="Text Placeholder 21">
            <a:extLst>
              <a:ext uri="{FF2B5EF4-FFF2-40B4-BE49-F238E27FC236}">
                <a16:creationId xmlns:a16="http://schemas.microsoft.com/office/drawing/2014/main" id="{81A2C057-211E-754D-ABA4-5F896E90216D}"/>
              </a:ext>
            </a:extLst>
          </p:cNvPr>
          <p:cNvSpPr>
            <a:spLocks noGrp="1"/>
          </p:cNvSpPr>
          <p:nvPr>
            <p:ph type="body" sz="quarter" idx="15"/>
          </p:nvPr>
        </p:nvSpPr>
        <p:spPr>
          <a:xfrm>
            <a:off x="6808787" y="1525656"/>
            <a:ext cx="4697413" cy="4457131"/>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15" name="Text Placeholder 11">
            <a:extLst>
              <a:ext uri="{FF2B5EF4-FFF2-40B4-BE49-F238E27FC236}">
                <a16:creationId xmlns:a16="http://schemas.microsoft.com/office/drawing/2014/main" id="{6F041C73-4A16-8F48-9248-99E5768E4357}"/>
              </a:ext>
            </a:extLst>
          </p:cNvPr>
          <p:cNvSpPr>
            <a:spLocks noGrp="1"/>
          </p:cNvSpPr>
          <p:nvPr>
            <p:ph type="body" sz="quarter" idx="19" hasCustomPrompt="1"/>
          </p:nvPr>
        </p:nvSpPr>
        <p:spPr>
          <a:xfrm>
            <a:off x="698501" y="1110344"/>
            <a:ext cx="4698207" cy="317340"/>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6" name="Picture 15">
            <a:extLst>
              <a:ext uri="{FF2B5EF4-FFF2-40B4-BE49-F238E27FC236}">
                <a16:creationId xmlns:a16="http://schemas.microsoft.com/office/drawing/2014/main" id="{5AD1F673-214B-D74A-996C-93428B473F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006" y="5792336"/>
            <a:ext cx="661736" cy="707486"/>
          </a:xfrm>
          <a:prstGeom prst="rect">
            <a:avLst/>
          </a:prstGeom>
        </p:spPr>
      </p:pic>
    </p:spTree>
    <p:extLst>
      <p:ext uri="{BB962C8B-B14F-4D97-AF65-F5344CB8AC3E}">
        <p14:creationId xmlns:p14="http://schemas.microsoft.com/office/powerpoint/2010/main" val="3975436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pos="724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 R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EA39F4-55D7-D14B-AA20-7B7E5CDFF7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
        <p:nvSpPr>
          <p:cNvPr id="6" name="Text Placeholder 15">
            <a:extLst>
              <a:ext uri="{FF2B5EF4-FFF2-40B4-BE49-F238E27FC236}">
                <a16:creationId xmlns:a16="http://schemas.microsoft.com/office/drawing/2014/main" id="{4AB4E51D-80EE-6C44-BC6C-E156FC1EC2C9}"/>
              </a:ext>
            </a:extLst>
          </p:cNvPr>
          <p:cNvSpPr>
            <a:spLocks noGrp="1"/>
          </p:cNvSpPr>
          <p:nvPr>
            <p:ph type="body" sz="quarter" idx="12" hasCustomPrompt="1"/>
          </p:nvPr>
        </p:nvSpPr>
        <p:spPr>
          <a:xfrm>
            <a:off x="6809579" y="1525657"/>
            <a:ext cx="4697413" cy="999309"/>
          </a:xfrm>
          <a:prstGeom prst="rect">
            <a:avLst/>
          </a:prstGeom>
        </p:spPr>
        <p:txBody>
          <a:bodyPr anchor="t"/>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7" name="Text Placeholder 21">
            <a:extLst>
              <a:ext uri="{FF2B5EF4-FFF2-40B4-BE49-F238E27FC236}">
                <a16:creationId xmlns:a16="http://schemas.microsoft.com/office/drawing/2014/main" id="{466C62F3-6FC3-5F4A-A970-F51E0ADC71E5}"/>
              </a:ext>
            </a:extLst>
          </p:cNvPr>
          <p:cNvSpPr>
            <a:spLocks noGrp="1"/>
          </p:cNvSpPr>
          <p:nvPr>
            <p:ph type="body" sz="quarter" idx="15"/>
          </p:nvPr>
        </p:nvSpPr>
        <p:spPr>
          <a:xfrm>
            <a:off x="698500" y="1525656"/>
            <a:ext cx="4697413" cy="4457131"/>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9" name="Text Placeholder 11">
            <a:extLst>
              <a:ext uri="{FF2B5EF4-FFF2-40B4-BE49-F238E27FC236}">
                <a16:creationId xmlns:a16="http://schemas.microsoft.com/office/drawing/2014/main" id="{85FB750F-F6FA-8C4D-A486-A023BC8244D6}"/>
              </a:ext>
            </a:extLst>
          </p:cNvPr>
          <p:cNvSpPr>
            <a:spLocks noGrp="1"/>
          </p:cNvSpPr>
          <p:nvPr>
            <p:ph type="body" sz="quarter" idx="19" hasCustomPrompt="1"/>
          </p:nvPr>
        </p:nvSpPr>
        <p:spPr>
          <a:xfrm>
            <a:off x="6807993" y="1110344"/>
            <a:ext cx="4698207" cy="317340"/>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spTree>
    <p:extLst>
      <p:ext uri="{BB962C8B-B14F-4D97-AF65-F5344CB8AC3E}">
        <p14:creationId xmlns:p14="http://schemas.microsoft.com/office/powerpoint/2010/main" val="2128744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Large Photo - Concave Righ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29A6C0A8-AD47-0241-B1D7-7D08101B97B8}"/>
              </a:ext>
            </a:extLst>
          </p:cNvPr>
          <p:cNvSpPr>
            <a:spLocks noGrp="1"/>
          </p:cNvSpPr>
          <p:nvPr>
            <p:ph type="body" sz="quarter" idx="12" hasCustomPrompt="1"/>
          </p:nvPr>
        </p:nvSpPr>
        <p:spPr>
          <a:xfrm>
            <a:off x="699292" y="999267"/>
            <a:ext cx="7030971" cy="874858"/>
          </a:xfrm>
          <a:prstGeom prst="rect">
            <a:avLst/>
          </a:prstGeom>
        </p:spPr>
        <p:txBody>
          <a:bodyPr anchor="ctr"/>
          <a:lstStyle>
            <a:lvl1pPr marL="0" indent="0" algn="l">
              <a:lnSpc>
                <a:spcPct val="80000"/>
              </a:lnSpc>
              <a:spcBef>
                <a:spcPts val="300"/>
              </a:spcBef>
              <a:spcAft>
                <a:spcPts val="600"/>
              </a:spcAft>
              <a:buNone/>
              <a:defRPr sz="2400" b="1" kern="400" cap="all" spc="151" baseline="0">
                <a:solidFill>
                  <a:schemeClr val="tx1"/>
                </a:solidFill>
              </a:defRPr>
            </a:lvl1pPr>
          </a:lstStyle>
          <a:p>
            <a:pPr lvl="0"/>
            <a:r>
              <a:rPr lang="en-US"/>
              <a:t>&lt;Insert title&gt;</a:t>
            </a:r>
          </a:p>
        </p:txBody>
      </p:sp>
      <p:sp>
        <p:nvSpPr>
          <p:cNvPr id="11" name="Text Placeholder 11">
            <a:extLst>
              <a:ext uri="{FF2B5EF4-FFF2-40B4-BE49-F238E27FC236}">
                <a16:creationId xmlns:a16="http://schemas.microsoft.com/office/drawing/2014/main" id="{227879A9-DCEB-4F46-B703-95001A4A2A0B}"/>
              </a:ext>
            </a:extLst>
          </p:cNvPr>
          <p:cNvSpPr>
            <a:spLocks noGrp="1"/>
          </p:cNvSpPr>
          <p:nvPr>
            <p:ph type="body" sz="quarter" idx="30" hasCustomPrompt="1"/>
          </p:nvPr>
        </p:nvSpPr>
        <p:spPr>
          <a:xfrm>
            <a:off x="697706" y="659821"/>
            <a:ext cx="7032159" cy="275947"/>
          </a:xfrm>
          <a:prstGeom prst="rect">
            <a:avLst/>
          </a:prstGeom>
        </p:spPr>
        <p:txBody>
          <a:bodyPr anchor="b"/>
          <a:lstStyle>
            <a:lvl1pPr marL="0" indent="0" algn="l">
              <a:buNone/>
              <a:defRPr sz="1600" b="0" i="0" cap="all" spc="200" baseline="0">
                <a:solidFill>
                  <a:srgbClr val="222222"/>
                </a:solidFill>
              </a:defRPr>
            </a:lvl1pPr>
          </a:lstStyle>
          <a:p>
            <a:pPr lvl="0"/>
            <a:r>
              <a:rPr lang="en-US"/>
              <a:t>&lt;</a:t>
            </a:r>
            <a:r>
              <a:rPr lang="en-US" err="1"/>
              <a:t>Subheader</a:t>
            </a:r>
            <a:r>
              <a:rPr lang="en-US"/>
              <a:t> if it is appropriate&gt;</a:t>
            </a:r>
          </a:p>
        </p:txBody>
      </p:sp>
      <p:pic>
        <p:nvPicPr>
          <p:cNvPr id="12" name="Picture 11">
            <a:extLst>
              <a:ext uri="{FF2B5EF4-FFF2-40B4-BE49-F238E27FC236}">
                <a16:creationId xmlns:a16="http://schemas.microsoft.com/office/drawing/2014/main" id="{CF179497-5216-451F-8218-38F0186496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1007" y="5792336"/>
            <a:ext cx="661736" cy="707486"/>
          </a:xfrm>
          <a:prstGeom prst="rect">
            <a:avLst/>
          </a:prstGeom>
        </p:spPr>
      </p:pic>
      <p:sp>
        <p:nvSpPr>
          <p:cNvPr id="13" name="Text Placeholder 21">
            <a:extLst>
              <a:ext uri="{FF2B5EF4-FFF2-40B4-BE49-F238E27FC236}">
                <a16:creationId xmlns:a16="http://schemas.microsoft.com/office/drawing/2014/main" id="{1878A7D2-7E90-D246-B598-70FA5A6E2C1B}"/>
              </a:ext>
            </a:extLst>
          </p:cNvPr>
          <p:cNvSpPr>
            <a:spLocks noGrp="1"/>
          </p:cNvSpPr>
          <p:nvPr>
            <p:ph type="body" sz="quarter" idx="31"/>
          </p:nvPr>
        </p:nvSpPr>
        <p:spPr>
          <a:xfrm>
            <a:off x="697705" y="1874127"/>
            <a:ext cx="7033131" cy="3792875"/>
          </a:xfrm>
          <a:prstGeom prst="rect">
            <a:avLst/>
          </a:prstGeom>
        </p:spPr>
        <p:txBody>
          <a:bodyPr/>
          <a:lstStyle>
            <a:lvl1pPr marL="0" indent="0" algn="l">
              <a:lnSpc>
                <a:spcPct val="120000"/>
              </a:lnSpc>
              <a:spcBef>
                <a:spcPts val="300"/>
              </a:spcBef>
              <a:spcAft>
                <a:spcPts val="600"/>
              </a:spcAft>
              <a:buNone/>
              <a:defRPr sz="1800">
                <a:solidFill>
                  <a:schemeClr val="bg2">
                    <a:lumMod val="25000"/>
                  </a:schemeClr>
                </a:solidFill>
              </a:defRPr>
            </a:lvl1pPr>
          </a:lstStyle>
          <a:p>
            <a:pPr lvl="0"/>
            <a:endParaRPr lang="en-US"/>
          </a:p>
        </p:txBody>
      </p:sp>
      <p:sp>
        <p:nvSpPr>
          <p:cNvPr id="9" name="Picture Placeholder 9">
            <a:extLst>
              <a:ext uri="{FF2B5EF4-FFF2-40B4-BE49-F238E27FC236}">
                <a16:creationId xmlns:a16="http://schemas.microsoft.com/office/drawing/2014/main" id="{CE1FEDA6-E611-3E4C-A787-EE537847AB2B}"/>
              </a:ext>
            </a:extLst>
          </p:cNvPr>
          <p:cNvSpPr>
            <a:spLocks noGrp="1"/>
          </p:cNvSpPr>
          <p:nvPr>
            <p:ph type="pic" sz="quarter" idx="10" hasCustomPrompt="1"/>
          </p:nvPr>
        </p:nvSpPr>
        <p:spPr>
          <a:xfrm>
            <a:off x="8306328" y="0"/>
            <a:ext cx="3885672" cy="6858000"/>
          </a:xfrm>
          <a:custGeom>
            <a:avLst/>
            <a:gdLst>
              <a:gd name="connsiteX0" fmla="*/ 0 w 3885672"/>
              <a:gd name="connsiteY0" fmla="*/ 0 h 6858000"/>
              <a:gd name="connsiteX1" fmla="*/ 3885672 w 3885672"/>
              <a:gd name="connsiteY1" fmla="*/ 0 h 6858000"/>
              <a:gd name="connsiteX2" fmla="*/ 3885672 w 3885672"/>
              <a:gd name="connsiteY2" fmla="*/ 6858000 h 6858000"/>
              <a:gd name="connsiteX3" fmla="*/ 0 w 3885672"/>
              <a:gd name="connsiteY3" fmla="*/ 6858000 h 6858000"/>
              <a:gd name="connsiteX4" fmla="*/ 103854 w 3885672"/>
              <a:gd name="connsiteY4" fmla="*/ 6655229 h 6858000"/>
              <a:gd name="connsiteX5" fmla="*/ 837673 w 3885672"/>
              <a:gd name="connsiteY5" fmla="*/ 3429000 h 6858000"/>
              <a:gd name="connsiteX6" fmla="*/ 103854 w 3885672"/>
              <a:gd name="connsiteY6" fmla="*/ 2027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5672" h="6858000">
                <a:moveTo>
                  <a:pt x="0" y="0"/>
                </a:moveTo>
                <a:lnTo>
                  <a:pt x="3885672" y="0"/>
                </a:lnTo>
                <a:lnTo>
                  <a:pt x="3885672" y="6858000"/>
                </a:lnTo>
                <a:lnTo>
                  <a:pt x="0" y="6858000"/>
                </a:lnTo>
                <a:lnTo>
                  <a:pt x="103854" y="6655229"/>
                </a:lnTo>
                <a:cubicBezTo>
                  <a:pt x="574130" y="5679246"/>
                  <a:pt x="837673" y="4584900"/>
                  <a:pt x="837673" y="3429000"/>
                </a:cubicBezTo>
                <a:cubicBezTo>
                  <a:pt x="837673" y="2273100"/>
                  <a:pt x="574130" y="1178754"/>
                  <a:pt x="103854" y="202772"/>
                </a:cubicBezTo>
                <a:close/>
              </a:path>
            </a:pathLst>
          </a:custGeom>
          <a:no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3025666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EB86FA-3354-4318-A6DB-377AE424360C}" type="datetimeFigureOut">
              <a:rPr lang="en-US" smtClean="0"/>
              <a:t>5/16/2023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069F55-CB97-41E2-ACA8-B56DFA950073}" type="slidenum">
              <a:rPr lang="en-US" smtClean="0"/>
              <a:t>‹#›</a:t>
            </a:fld>
            <a:endParaRPr lang="en-US"/>
          </a:p>
        </p:txBody>
      </p:sp>
    </p:spTree>
    <p:extLst>
      <p:ext uri="{BB962C8B-B14F-4D97-AF65-F5344CB8AC3E}">
        <p14:creationId xmlns:p14="http://schemas.microsoft.com/office/powerpoint/2010/main" val="30093882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Medium Photo - Top">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64C65C8-4F87-D84D-A743-BA158FEBF95B}"/>
              </a:ext>
            </a:extLst>
          </p:cNvPr>
          <p:cNvSpPr>
            <a:spLocks noGrp="1"/>
          </p:cNvSpPr>
          <p:nvPr>
            <p:ph type="body" sz="quarter" idx="12" hasCustomPrompt="1"/>
          </p:nvPr>
        </p:nvSpPr>
        <p:spPr>
          <a:xfrm>
            <a:off x="1404551" y="2388992"/>
            <a:ext cx="9382900" cy="765467"/>
          </a:xfrm>
          <a:prstGeom prst="rect">
            <a:avLst/>
          </a:prstGeom>
        </p:spPr>
        <p:txBody>
          <a:bodyPr anchor="ctr"/>
          <a:lstStyle>
            <a:lvl1pPr marL="0" indent="0" algn="ctr">
              <a:lnSpc>
                <a:spcPct val="80000"/>
              </a:lnSpc>
              <a:spcBef>
                <a:spcPts val="300"/>
              </a:spcBef>
              <a:spcAft>
                <a:spcPts val="600"/>
              </a:spcAft>
              <a:buNone/>
              <a:defRPr sz="2400" b="1" kern="400" cap="all" spc="151" baseline="0">
                <a:solidFill>
                  <a:schemeClr val="tx1"/>
                </a:solidFill>
              </a:defRPr>
            </a:lvl1pPr>
          </a:lstStyle>
          <a:p>
            <a:pPr lvl="0"/>
            <a:r>
              <a:rPr lang="en-US"/>
              <a:t>&lt;Insert title&gt;</a:t>
            </a:r>
          </a:p>
        </p:txBody>
      </p:sp>
      <p:sp>
        <p:nvSpPr>
          <p:cNvPr id="4" name="Text Placeholder 21">
            <a:extLst>
              <a:ext uri="{FF2B5EF4-FFF2-40B4-BE49-F238E27FC236}">
                <a16:creationId xmlns:a16="http://schemas.microsoft.com/office/drawing/2014/main" id="{4A7F7E03-AD8F-C14A-A4A1-73C831020E54}"/>
              </a:ext>
            </a:extLst>
          </p:cNvPr>
          <p:cNvSpPr>
            <a:spLocks noGrp="1"/>
          </p:cNvSpPr>
          <p:nvPr>
            <p:ph type="body" sz="quarter" idx="15" hasCustomPrompt="1"/>
          </p:nvPr>
        </p:nvSpPr>
        <p:spPr>
          <a:xfrm>
            <a:off x="1404155" y="3149506"/>
            <a:ext cx="9382900" cy="2378459"/>
          </a:xfrm>
          <a:prstGeom prst="rect">
            <a:avLst/>
          </a:prstGeom>
        </p:spPr>
        <p:txBody>
          <a:bodyPr/>
          <a:lstStyle>
            <a:lvl1pPr marL="0" indent="0" algn="ctr">
              <a:lnSpc>
                <a:spcPct val="120000"/>
              </a:lnSpc>
              <a:spcBef>
                <a:spcPts val="300"/>
              </a:spcBef>
              <a:spcAft>
                <a:spcPts val="600"/>
              </a:spcAft>
              <a:buNone/>
              <a:defRPr sz="1800">
                <a:solidFill>
                  <a:schemeClr val="bg2">
                    <a:lumMod val="25000"/>
                  </a:schemeClr>
                </a:solidFill>
              </a:defRPr>
            </a:lvl1pPr>
          </a:lstStyle>
          <a:p>
            <a:pPr lvl="0"/>
            <a:r>
              <a:rPr lang="en-US"/>
              <a:t>&lt;Insert text&gt;</a:t>
            </a:r>
          </a:p>
        </p:txBody>
      </p:sp>
      <p:sp>
        <p:nvSpPr>
          <p:cNvPr id="7" name="Picture Placeholder 6">
            <a:extLst>
              <a:ext uri="{FF2B5EF4-FFF2-40B4-BE49-F238E27FC236}">
                <a16:creationId xmlns:a16="http://schemas.microsoft.com/office/drawing/2014/main" id="{3266A48E-575B-FD42-82AC-52D3F2E606C6}"/>
              </a:ext>
            </a:extLst>
          </p:cNvPr>
          <p:cNvSpPr>
            <a:spLocks noGrp="1"/>
          </p:cNvSpPr>
          <p:nvPr>
            <p:ph type="pic" sz="quarter" idx="18" hasCustomPrompt="1"/>
          </p:nvPr>
        </p:nvSpPr>
        <p:spPr>
          <a:xfrm>
            <a:off x="0" y="-1"/>
            <a:ext cx="12192000" cy="1538349"/>
          </a:xfrm>
          <a:prstGeom prst="rect">
            <a:avLst/>
          </a:prstGeom>
        </p:spPr>
        <p:txBody>
          <a:bodyPr/>
          <a:lstStyle>
            <a:lvl1pPr marL="0" indent="0" algn="ctr">
              <a:buNone/>
              <a:defRPr sz="2400"/>
            </a:lvl1pPr>
          </a:lstStyle>
          <a:p>
            <a:r>
              <a:rPr lang="en-US"/>
              <a:t>&lt;Insert Picture&gt;</a:t>
            </a:r>
          </a:p>
        </p:txBody>
      </p:sp>
      <p:sp>
        <p:nvSpPr>
          <p:cNvPr id="9" name="Text Placeholder 11">
            <a:extLst>
              <a:ext uri="{FF2B5EF4-FFF2-40B4-BE49-F238E27FC236}">
                <a16:creationId xmlns:a16="http://schemas.microsoft.com/office/drawing/2014/main" id="{D3248A42-9103-0841-9630-92B19E7AD72A}"/>
              </a:ext>
            </a:extLst>
          </p:cNvPr>
          <p:cNvSpPr>
            <a:spLocks noGrp="1"/>
          </p:cNvSpPr>
          <p:nvPr>
            <p:ph type="body" sz="quarter" idx="19" hasCustomPrompt="1"/>
          </p:nvPr>
        </p:nvSpPr>
        <p:spPr>
          <a:xfrm>
            <a:off x="3745709" y="2071650"/>
            <a:ext cx="4698207" cy="317340"/>
          </a:xfrm>
          <a:prstGeom prst="rect">
            <a:avLst/>
          </a:prstGeom>
        </p:spPr>
        <p:txBody>
          <a:bodyPr anchor="b"/>
          <a:lstStyle>
            <a:lvl1pPr marL="0" indent="0" algn="l">
              <a:buNone/>
              <a:defRPr sz="1600" b="0" i="0" cap="all" spc="200" baseline="0">
                <a:solidFill>
                  <a:srgbClr val="222222"/>
                </a:solidFill>
              </a:defRPr>
            </a:lvl1pPr>
          </a:lstStyle>
          <a:p>
            <a:pPr lvl="0"/>
            <a:r>
              <a:rPr lang="en-US"/>
              <a:t>Subheader if it is appropriate</a:t>
            </a:r>
          </a:p>
        </p:txBody>
      </p:sp>
      <p:pic>
        <p:nvPicPr>
          <p:cNvPr id="10" name="Picture 9">
            <a:extLst>
              <a:ext uri="{FF2B5EF4-FFF2-40B4-BE49-F238E27FC236}">
                <a16:creationId xmlns:a16="http://schemas.microsoft.com/office/drawing/2014/main" id="{DF6CD286-4C67-4861-8B79-407B4EE028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62179" y="5792336"/>
            <a:ext cx="661736" cy="707486"/>
          </a:xfrm>
          <a:prstGeom prst="rect">
            <a:avLst/>
          </a:prstGeom>
        </p:spPr>
      </p:pic>
    </p:spTree>
    <p:extLst>
      <p:ext uri="{BB962C8B-B14F-4D97-AF65-F5344CB8AC3E}">
        <p14:creationId xmlns:p14="http://schemas.microsoft.com/office/powerpoint/2010/main" val="2723977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Титульный слайд" type="title">
  <p:cSld name="Титульный слайд">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7" name="Picture 6">
            <a:extLst>
              <a:ext uri="{FF2B5EF4-FFF2-40B4-BE49-F238E27FC236}">
                <a16:creationId xmlns:a16="http://schemas.microsoft.com/office/drawing/2014/main" id="{E9B81614-03FA-9B42-95C7-F6E0DD5915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24670" y="5935384"/>
            <a:ext cx="661736" cy="707486"/>
          </a:xfrm>
          <a:prstGeom prst="rect">
            <a:avLst/>
          </a:prstGeom>
        </p:spPr>
      </p:pic>
    </p:spTree>
    <p:extLst>
      <p:ext uri="{BB962C8B-B14F-4D97-AF65-F5344CB8AC3E}">
        <p14:creationId xmlns:p14="http://schemas.microsoft.com/office/powerpoint/2010/main" val="26931648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Титульный слайд" userDrawn="1">
  <p:cSld name="1_Титульный слайд">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7531139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4304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Large Photo - Round Righ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29A6C0A8-AD47-0241-B1D7-7D08101B97B8}"/>
              </a:ext>
            </a:extLst>
          </p:cNvPr>
          <p:cNvSpPr>
            <a:spLocks noGrp="1"/>
          </p:cNvSpPr>
          <p:nvPr>
            <p:ph type="body" sz="quarter" idx="12" hasCustomPrompt="1"/>
          </p:nvPr>
        </p:nvSpPr>
        <p:spPr>
          <a:xfrm>
            <a:off x="699292" y="999267"/>
            <a:ext cx="4349787" cy="874858"/>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4" name="Text Placeholder 21">
            <a:extLst>
              <a:ext uri="{FF2B5EF4-FFF2-40B4-BE49-F238E27FC236}">
                <a16:creationId xmlns:a16="http://schemas.microsoft.com/office/drawing/2014/main" id="{02D6E100-9148-9644-9507-F4F6A6E2679A}"/>
              </a:ext>
            </a:extLst>
          </p:cNvPr>
          <p:cNvSpPr>
            <a:spLocks noGrp="1"/>
          </p:cNvSpPr>
          <p:nvPr>
            <p:ph type="body" sz="quarter" idx="15"/>
          </p:nvPr>
        </p:nvSpPr>
        <p:spPr>
          <a:xfrm>
            <a:off x="698500" y="1884025"/>
            <a:ext cx="5164417" cy="3792875"/>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11" name="Text Placeholder 11">
            <a:extLst>
              <a:ext uri="{FF2B5EF4-FFF2-40B4-BE49-F238E27FC236}">
                <a16:creationId xmlns:a16="http://schemas.microsoft.com/office/drawing/2014/main" id="{227879A9-DCEB-4F46-B703-95001A4A2A0B}"/>
              </a:ext>
            </a:extLst>
          </p:cNvPr>
          <p:cNvSpPr>
            <a:spLocks noGrp="1"/>
          </p:cNvSpPr>
          <p:nvPr>
            <p:ph type="body" sz="quarter" idx="30" hasCustomPrompt="1"/>
          </p:nvPr>
        </p:nvSpPr>
        <p:spPr>
          <a:xfrm>
            <a:off x="697706" y="659819"/>
            <a:ext cx="4350522" cy="275947"/>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2" name="Picture 11">
            <a:extLst>
              <a:ext uri="{FF2B5EF4-FFF2-40B4-BE49-F238E27FC236}">
                <a16:creationId xmlns:a16="http://schemas.microsoft.com/office/drawing/2014/main" id="{CF179497-5216-451F-8218-38F0186496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006" y="5792336"/>
            <a:ext cx="661736" cy="707486"/>
          </a:xfrm>
          <a:prstGeom prst="rect">
            <a:avLst/>
          </a:prstGeom>
        </p:spPr>
      </p:pic>
      <p:sp>
        <p:nvSpPr>
          <p:cNvPr id="28" name="Picture Placeholder 27">
            <a:extLst>
              <a:ext uri="{FF2B5EF4-FFF2-40B4-BE49-F238E27FC236}">
                <a16:creationId xmlns:a16="http://schemas.microsoft.com/office/drawing/2014/main" id="{F8458716-AA99-AA45-A12F-D081BD5A59D4}"/>
              </a:ext>
            </a:extLst>
          </p:cNvPr>
          <p:cNvSpPr>
            <a:spLocks noGrp="1"/>
          </p:cNvSpPr>
          <p:nvPr>
            <p:ph type="pic" sz="quarter" idx="25" hasCustomPrompt="1"/>
          </p:nvPr>
        </p:nvSpPr>
        <p:spPr>
          <a:xfrm>
            <a:off x="6507270" y="0"/>
            <a:ext cx="5684731" cy="6858001"/>
          </a:xfrm>
          <a:custGeom>
            <a:avLst/>
            <a:gdLst>
              <a:gd name="connsiteX0" fmla="*/ 1773943 w 5684731"/>
              <a:gd name="connsiteY0" fmla="*/ 0 h 6858001"/>
              <a:gd name="connsiteX1" fmla="*/ 5648798 w 5684731"/>
              <a:gd name="connsiteY1" fmla="*/ 0 h 6858001"/>
              <a:gd name="connsiteX2" fmla="*/ 5684731 w 5684731"/>
              <a:gd name="connsiteY2" fmla="*/ 21784 h 6858001"/>
              <a:gd name="connsiteX3" fmla="*/ 5684731 w 5684731"/>
              <a:gd name="connsiteY3" fmla="*/ 6287150 h 6858001"/>
              <a:gd name="connsiteX4" fmla="*/ 5480429 w 5684731"/>
              <a:gd name="connsiteY4" fmla="*/ 6411005 h 6858001"/>
              <a:gd name="connsiteX5" fmla="*/ 3711370 w 5684731"/>
              <a:gd name="connsiteY5" fmla="*/ 6858001 h 6858001"/>
              <a:gd name="connsiteX6" fmla="*/ 0 w 5684731"/>
              <a:gd name="connsiteY6" fmla="*/ 3154467 h 6858001"/>
              <a:gd name="connsiteX7" fmla="*/ 1636308 w 5684731"/>
              <a:gd name="connsiteY7" fmla="*/ 8343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4731" h="6858001">
                <a:moveTo>
                  <a:pt x="1773943" y="0"/>
                </a:moveTo>
                <a:lnTo>
                  <a:pt x="5648798" y="0"/>
                </a:lnTo>
                <a:lnTo>
                  <a:pt x="5684731" y="21784"/>
                </a:lnTo>
                <a:lnTo>
                  <a:pt x="5684731" y="6287150"/>
                </a:lnTo>
                <a:lnTo>
                  <a:pt x="5480429" y="6411005"/>
                </a:lnTo>
                <a:cubicBezTo>
                  <a:pt x="4954553" y="6696075"/>
                  <a:pt x="4351912" y="6858001"/>
                  <a:pt x="3711370" y="6858001"/>
                </a:cubicBezTo>
                <a:cubicBezTo>
                  <a:pt x="1661637" y="6858001"/>
                  <a:pt x="0" y="5199872"/>
                  <a:pt x="0" y="3154467"/>
                </a:cubicBezTo>
                <a:cubicBezTo>
                  <a:pt x="0" y="1876089"/>
                  <a:pt x="649077" y="748991"/>
                  <a:pt x="1636308" y="83439"/>
                </a:cubicBezTo>
                <a:close/>
              </a:path>
            </a:pathLst>
          </a:custGeom>
        </p:spPr>
        <p:txBody>
          <a:bodyPr wrap="square" anchor="ctr">
            <a:noAutofit/>
          </a:bodyP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Tree>
    <p:extLst>
      <p:ext uri="{BB962C8B-B14F-4D97-AF65-F5344CB8AC3E}">
        <p14:creationId xmlns:p14="http://schemas.microsoft.com/office/powerpoint/2010/main" val="28814662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Section Divider - On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8A7BBE-05ED-1840-A93E-3FF83248123B}"/>
              </a:ext>
            </a:extLst>
          </p:cNvPr>
          <p:cNvSpPr/>
          <p:nvPr userDrawn="1"/>
        </p:nvSpPr>
        <p:spPr>
          <a:xfrm>
            <a:off x="0" y="0"/>
            <a:ext cx="12192000"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536FE7E1-8DF8-EB44-B2CF-9CBF0C731926}"/>
              </a:ext>
            </a:extLst>
          </p:cNvPr>
          <p:cNvSpPr>
            <a:spLocks noGrp="1"/>
          </p:cNvSpPr>
          <p:nvPr>
            <p:ph type="body" sz="quarter" idx="11" hasCustomPrompt="1"/>
          </p:nvPr>
        </p:nvSpPr>
        <p:spPr>
          <a:xfrm>
            <a:off x="685800" y="2097532"/>
            <a:ext cx="5377307" cy="2157476"/>
          </a:xfrm>
          <a:prstGeom prst="rect">
            <a:avLst/>
          </a:prstGeom>
        </p:spPr>
        <p:txBody>
          <a:bodyPr anchor="b"/>
          <a:lstStyle>
            <a:lvl1pPr marL="0" indent="0">
              <a:buNone/>
              <a:defRPr sz="3200" b="1" cap="all" baseline="0">
                <a:solidFill>
                  <a:schemeClr val="bg1"/>
                </a:solidFill>
              </a:defRPr>
            </a:lvl1pPr>
          </a:lstStyle>
          <a:p>
            <a:pPr lvl="0"/>
            <a:r>
              <a:rPr lang="en-US"/>
              <a:t>&lt;Title of Section&gt;</a:t>
            </a:r>
          </a:p>
        </p:txBody>
      </p:sp>
      <p:sp>
        <p:nvSpPr>
          <p:cNvPr id="12" name="Text Placeholder 11">
            <a:extLst>
              <a:ext uri="{FF2B5EF4-FFF2-40B4-BE49-F238E27FC236}">
                <a16:creationId xmlns:a16="http://schemas.microsoft.com/office/drawing/2014/main" id="{6A25AADB-DB8B-F94C-8247-7255D23BE2FA}"/>
              </a:ext>
            </a:extLst>
          </p:cNvPr>
          <p:cNvSpPr>
            <a:spLocks noGrp="1"/>
          </p:cNvSpPr>
          <p:nvPr>
            <p:ph type="body" sz="quarter" idx="12" hasCustomPrompt="1"/>
          </p:nvPr>
        </p:nvSpPr>
        <p:spPr>
          <a:xfrm>
            <a:off x="685800" y="4254500"/>
            <a:ext cx="6327775" cy="573532"/>
          </a:xfrm>
          <a:prstGeom prst="rect">
            <a:avLst/>
          </a:prstGeom>
        </p:spPr>
        <p:txBody>
          <a:bodyPr/>
          <a:lstStyle>
            <a:lvl1pPr marL="0" indent="0">
              <a:buNone/>
              <a:defRPr sz="1600" b="1" i="1">
                <a:solidFill>
                  <a:schemeClr val="bg1"/>
                </a:solidFill>
              </a:defRPr>
            </a:lvl1pPr>
          </a:lstStyle>
          <a:p>
            <a:pPr lvl="0"/>
            <a:r>
              <a:rPr lang="en-US"/>
              <a:t>&lt;</a:t>
            </a:r>
            <a:r>
              <a:rPr lang="en-US" err="1"/>
              <a:t>Subheader</a:t>
            </a:r>
            <a:r>
              <a:rPr lang="en-US"/>
              <a:t> if it is appropriate&gt;</a:t>
            </a:r>
          </a:p>
        </p:txBody>
      </p:sp>
      <p:sp>
        <p:nvSpPr>
          <p:cNvPr id="13" name="Text Placeholder 11">
            <a:extLst>
              <a:ext uri="{FF2B5EF4-FFF2-40B4-BE49-F238E27FC236}">
                <a16:creationId xmlns:a16="http://schemas.microsoft.com/office/drawing/2014/main" id="{5BF58291-12A0-6540-9022-736D1387FAF4}"/>
              </a:ext>
            </a:extLst>
          </p:cNvPr>
          <p:cNvSpPr>
            <a:spLocks noGrp="1"/>
          </p:cNvSpPr>
          <p:nvPr>
            <p:ph type="body" sz="quarter" idx="13"/>
          </p:nvPr>
        </p:nvSpPr>
        <p:spPr>
          <a:xfrm>
            <a:off x="685800" y="4828032"/>
            <a:ext cx="6327775" cy="1280160"/>
          </a:xfrm>
          <a:prstGeom prst="rect">
            <a:avLst/>
          </a:prstGeom>
        </p:spPr>
        <p:txBody>
          <a:bodyPr/>
          <a:lstStyle>
            <a:lvl1pPr marL="0" indent="0">
              <a:lnSpc>
                <a:spcPct val="120000"/>
              </a:lnSpc>
              <a:spcBef>
                <a:spcPts val="300"/>
              </a:spcBef>
              <a:spcAft>
                <a:spcPts val="600"/>
              </a:spcAft>
              <a:buNone/>
              <a:defRPr sz="1800" b="0" i="0">
                <a:solidFill>
                  <a:schemeClr val="bg1"/>
                </a:solidFill>
              </a:defRPr>
            </a:lvl1pPr>
          </a:lstStyle>
          <a:p>
            <a:pPr lvl="0"/>
            <a:endParaRPr lang="en-US"/>
          </a:p>
        </p:txBody>
      </p:sp>
    </p:spTree>
    <p:extLst>
      <p:ext uri="{BB962C8B-B14F-4D97-AF65-F5344CB8AC3E}">
        <p14:creationId xmlns:p14="http://schemas.microsoft.com/office/powerpoint/2010/main" val="155382269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1920">
          <p15:clr>
            <a:srgbClr val="FBAE40"/>
          </p15:clr>
        </p15:guide>
        <p15:guide id="4" pos="5760">
          <p15:clr>
            <a:srgbClr val="FBAE40"/>
          </p15:clr>
        </p15:guide>
        <p15:guide id="5" pos="43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Large Photo - Lef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64C65C8-4F87-D84D-A743-BA158FEBF95B}"/>
              </a:ext>
            </a:extLst>
          </p:cNvPr>
          <p:cNvSpPr>
            <a:spLocks noGrp="1"/>
          </p:cNvSpPr>
          <p:nvPr>
            <p:ph type="body" sz="quarter" idx="12" hasCustomPrompt="1"/>
          </p:nvPr>
        </p:nvSpPr>
        <p:spPr>
          <a:xfrm>
            <a:off x="6828243" y="1012370"/>
            <a:ext cx="4697413" cy="999309"/>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4" name="Text Placeholder 21">
            <a:extLst>
              <a:ext uri="{FF2B5EF4-FFF2-40B4-BE49-F238E27FC236}">
                <a16:creationId xmlns:a16="http://schemas.microsoft.com/office/drawing/2014/main" id="{4A7F7E03-AD8F-C14A-A4A1-73C831020E54}"/>
              </a:ext>
            </a:extLst>
          </p:cNvPr>
          <p:cNvSpPr>
            <a:spLocks noGrp="1"/>
          </p:cNvSpPr>
          <p:nvPr>
            <p:ph type="body" sz="quarter" idx="15"/>
          </p:nvPr>
        </p:nvSpPr>
        <p:spPr>
          <a:xfrm>
            <a:off x="6827451" y="2011679"/>
            <a:ext cx="4697413" cy="3665222"/>
          </a:xfrm>
          <a:prstGeom prst="rect">
            <a:avLst/>
          </a:prstGeom>
        </p:spPr>
        <p:txBody>
          <a:bodyPr/>
          <a:lstStyle>
            <a:lvl1pPr marL="0" indent="0" algn="l">
              <a:lnSpc>
                <a:spcPct val="120000"/>
              </a:lnSpc>
              <a:spcBef>
                <a:spcPts val="300"/>
              </a:spcBef>
              <a:spcAft>
                <a:spcPts val="600"/>
              </a:spcAft>
              <a:buNone/>
              <a:defRPr sz="1800">
                <a:solidFill>
                  <a:schemeClr val="bg2">
                    <a:lumMod val="25000"/>
                  </a:schemeClr>
                </a:solidFill>
              </a:defRPr>
            </a:lvl1pPr>
          </a:lstStyle>
          <a:p>
            <a:pPr lvl="0"/>
            <a:endParaRPr lang="en-US"/>
          </a:p>
        </p:txBody>
      </p:sp>
      <p:sp>
        <p:nvSpPr>
          <p:cNvPr id="7" name="Picture Placeholder 6">
            <a:extLst>
              <a:ext uri="{FF2B5EF4-FFF2-40B4-BE49-F238E27FC236}">
                <a16:creationId xmlns:a16="http://schemas.microsoft.com/office/drawing/2014/main" id="{3266A48E-575B-FD42-82AC-52D3F2E606C6}"/>
              </a:ext>
            </a:extLst>
          </p:cNvPr>
          <p:cNvSpPr>
            <a:spLocks noGrp="1"/>
          </p:cNvSpPr>
          <p:nvPr>
            <p:ph type="pic" sz="quarter" idx="18" hasCustomPrompt="1"/>
          </p:nvPr>
        </p:nvSpPr>
        <p:spPr>
          <a:xfrm>
            <a:off x="0" y="0"/>
            <a:ext cx="6096000" cy="6858000"/>
          </a:xfrm>
          <a:prstGeom prst="rect">
            <a:avLst/>
          </a:prstGeom>
        </p:spPr>
        <p:txBody>
          <a:bodyPr/>
          <a:lstStyle>
            <a:lvl1pPr marL="0" indent="0" algn="ctr">
              <a:buNone/>
              <a:defRPr sz="2400">
                <a:solidFill>
                  <a:srgbClr val="000000"/>
                </a:solidFill>
              </a:defRPr>
            </a:lvl1pPr>
          </a:lstStyle>
          <a:p>
            <a:r>
              <a:rPr lang="en-US"/>
              <a:t>&lt;Insert Picture&gt;</a:t>
            </a:r>
          </a:p>
        </p:txBody>
      </p:sp>
      <p:sp>
        <p:nvSpPr>
          <p:cNvPr id="9" name="Text Placeholder 11">
            <a:extLst>
              <a:ext uri="{FF2B5EF4-FFF2-40B4-BE49-F238E27FC236}">
                <a16:creationId xmlns:a16="http://schemas.microsoft.com/office/drawing/2014/main" id="{82ADFC0A-EB24-894D-A665-DF65DC39E870}"/>
              </a:ext>
            </a:extLst>
          </p:cNvPr>
          <p:cNvSpPr>
            <a:spLocks noGrp="1"/>
          </p:cNvSpPr>
          <p:nvPr>
            <p:ph type="body" sz="quarter" idx="19" hasCustomPrompt="1"/>
          </p:nvPr>
        </p:nvSpPr>
        <p:spPr>
          <a:xfrm>
            <a:off x="6826656" y="695031"/>
            <a:ext cx="4698207" cy="317340"/>
          </a:xfrm>
          <a:prstGeom prst="rect">
            <a:avLst/>
          </a:prstGeom>
        </p:spPr>
        <p:txBody>
          <a:bodyPr anchor="b"/>
          <a:lstStyle>
            <a:lvl1pPr marL="0" indent="0" algn="l">
              <a:buNone/>
              <a:defRPr sz="1600" b="0" i="0" cap="all" spc="200" baseline="0">
                <a:solidFill>
                  <a:srgbClr val="222222"/>
                </a:solidFill>
              </a:defRPr>
            </a:lvl1pPr>
          </a:lstStyle>
          <a:p>
            <a:pPr lvl="0"/>
            <a:r>
              <a:rPr lang="en-US"/>
              <a:t>&lt;</a:t>
            </a:r>
            <a:r>
              <a:rPr lang="en-US" err="1"/>
              <a:t>Subheader</a:t>
            </a:r>
            <a:r>
              <a:rPr lang="en-US"/>
              <a:t> if it is appropriate&gt;</a:t>
            </a:r>
          </a:p>
        </p:txBody>
      </p:sp>
      <p:pic>
        <p:nvPicPr>
          <p:cNvPr id="10" name="Picture 9">
            <a:extLst>
              <a:ext uri="{FF2B5EF4-FFF2-40B4-BE49-F238E27FC236}">
                <a16:creationId xmlns:a16="http://schemas.microsoft.com/office/drawing/2014/main" id="{034CE3B9-7472-4389-A839-1D4110F64F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Tree>
    <p:extLst>
      <p:ext uri="{BB962C8B-B14F-4D97-AF65-F5344CB8AC3E}">
        <p14:creationId xmlns:p14="http://schemas.microsoft.com/office/powerpoint/2010/main" val="14108869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Large Photo - Righ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64C65C8-4F87-D84D-A743-BA158FEBF95B}"/>
              </a:ext>
            </a:extLst>
          </p:cNvPr>
          <p:cNvSpPr>
            <a:spLocks noGrp="1"/>
          </p:cNvSpPr>
          <p:nvPr>
            <p:ph type="body" sz="quarter" idx="12" hasCustomPrompt="1"/>
          </p:nvPr>
        </p:nvSpPr>
        <p:spPr>
          <a:xfrm>
            <a:off x="699292" y="1012370"/>
            <a:ext cx="4697413" cy="999309"/>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4" name="Text Placeholder 21">
            <a:extLst>
              <a:ext uri="{FF2B5EF4-FFF2-40B4-BE49-F238E27FC236}">
                <a16:creationId xmlns:a16="http://schemas.microsoft.com/office/drawing/2014/main" id="{4A7F7E03-AD8F-C14A-A4A1-73C831020E54}"/>
              </a:ext>
            </a:extLst>
          </p:cNvPr>
          <p:cNvSpPr>
            <a:spLocks noGrp="1"/>
          </p:cNvSpPr>
          <p:nvPr>
            <p:ph type="body" sz="quarter" idx="15"/>
          </p:nvPr>
        </p:nvSpPr>
        <p:spPr>
          <a:xfrm>
            <a:off x="698500" y="2011679"/>
            <a:ext cx="4697413" cy="3614422"/>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7" name="Picture Placeholder 6">
            <a:extLst>
              <a:ext uri="{FF2B5EF4-FFF2-40B4-BE49-F238E27FC236}">
                <a16:creationId xmlns:a16="http://schemas.microsoft.com/office/drawing/2014/main" id="{3266A48E-575B-FD42-82AC-52D3F2E606C6}"/>
              </a:ext>
            </a:extLst>
          </p:cNvPr>
          <p:cNvSpPr>
            <a:spLocks noGrp="1"/>
          </p:cNvSpPr>
          <p:nvPr>
            <p:ph type="pic" sz="quarter" idx="18" hasCustomPrompt="1"/>
          </p:nvPr>
        </p:nvSpPr>
        <p:spPr>
          <a:xfrm>
            <a:off x="6096001" y="0"/>
            <a:ext cx="6096000" cy="6858000"/>
          </a:xfrm>
          <a:prstGeom prst="rect">
            <a:avLst/>
          </a:prstGeom>
        </p:spPr>
        <p:txBody>
          <a:bodyPr/>
          <a:lstStyle>
            <a:lvl1pPr marL="0" indent="0" algn="ctr">
              <a:buNone/>
              <a:defRPr sz="2400">
                <a:solidFill>
                  <a:srgbClr val="000000"/>
                </a:solidFill>
              </a:defRPr>
            </a:lvl1pPr>
          </a:lstStyle>
          <a:p>
            <a:r>
              <a:rPr lang="en-US"/>
              <a:t>&lt;Insert Picture&gt;</a:t>
            </a:r>
          </a:p>
        </p:txBody>
      </p:sp>
      <p:sp>
        <p:nvSpPr>
          <p:cNvPr id="9" name="Text Placeholder 11">
            <a:extLst>
              <a:ext uri="{FF2B5EF4-FFF2-40B4-BE49-F238E27FC236}">
                <a16:creationId xmlns:a16="http://schemas.microsoft.com/office/drawing/2014/main" id="{019C093F-F4BD-664F-9DDC-D0F858F50025}"/>
              </a:ext>
            </a:extLst>
          </p:cNvPr>
          <p:cNvSpPr>
            <a:spLocks noGrp="1"/>
          </p:cNvSpPr>
          <p:nvPr>
            <p:ph type="body" sz="quarter" idx="19" hasCustomPrompt="1"/>
          </p:nvPr>
        </p:nvSpPr>
        <p:spPr>
          <a:xfrm>
            <a:off x="698501" y="695031"/>
            <a:ext cx="4698207" cy="317340"/>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0" name="Picture 9">
            <a:extLst>
              <a:ext uri="{FF2B5EF4-FFF2-40B4-BE49-F238E27FC236}">
                <a16:creationId xmlns:a16="http://schemas.microsoft.com/office/drawing/2014/main" id="{33F06097-1504-401B-AB7A-A4858A92D8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006" y="5792336"/>
            <a:ext cx="661736" cy="707486"/>
          </a:xfrm>
          <a:prstGeom prst="rect">
            <a:avLst/>
          </a:prstGeom>
        </p:spPr>
      </p:pic>
    </p:spTree>
    <p:extLst>
      <p:ext uri="{BB962C8B-B14F-4D97-AF65-F5344CB8AC3E}">
        <p14:creationId xmlns:p14="http://schemas.microsoft.com/office/powerpoint/2010/main" val="4762715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3 Icon Set - Inverte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9303968F-05F4-AF4B-ACF5-BCCA1FC4CF0A}"/>
              </a:ext>
            </a:extLst>
          </p:cNvPr>
          <p:cNvSpPr>
            <a:spLocks noGrp="1"/>
          </p:cNvSpPr>
          <p:nvPr>
            <p:ph type="body" sz="quarter" idx="11" hasCustomPrompt="1"/>
          </p:nvPr>
        </p:nvSpPr>
        <p:spPr>
          <a:xfrm>
            <a:off x="3047999" y="948290"/>
            <a:ext cx="6096002" cy="873549"/>
          </a:xfrm>
          <a:prstGeom prst="rect">
            <a:avLst/>
          </a:prstGeom>
        </p:spPr>
        <p:txBody>
          <a:bodyPr anchor="t"/>
          <a:lstStyle>
            <a:lvl1pPr marL="0" indent="0" algn="ctr">
              <a:buNone/>
              <a:defRPr sz="2400" b="1" cap="none" baseline="0">
                <a:solidFill>
                  <a:srgbClr val="000000"/>
                </a:solidFill>
              </a:defRPr>
            </a:lvl1pPr>
          </a:lstStyle>
          <a:p>
            <a:pPr lvl="0"/>
            <a:r>
              <a:rPr lang="en-US"/>
              <a:t>&lt;Title Of Section&gt;                                                                                                                                                      </a:t>
            </a:r>
          </a:p>
        </p:txBody>
      </p:sp>
      <p:sp>
        <p:nvSpPr>
          <p:cNvPr id="4" name="Text Placeholder 11">
            <a:extLst>
              <a:ext uri="{FF2B5EF4-FFF2-40B4-BE49-F238E27FC236}">
                <a16:creationId xmlns:a16="http://schemas.microsoft.com/office/drawing/2014/main" id="{F081F463-C534-7C47-A7BB-E70C3535137A}"/>
              </a:ext>
            </a:extLst>
          </p:cNvPr>
          <p:cNvSpPr>
            <a:spLocks noGrp="1"/>
          </p:cNvSpPr>
          <p:nvPr>
            <p:ph type="body" sz="quarter" idx="12" hasCustomPrompt="1"/>
          </p:nvPr>
        </p:nvSpPr>
        <p:spPr>
          <a:xfrm>
            <a:off x="3048000" y="348672"/>
            <a:ext cx="6096001" cy="573532"/>
          </a:xfrm>
          <a:prstGeom prst="rect">
            <a:avLst/>
          </a:prstGeom>
        </p:spPr>
        <p:txBody>
          <a:bodyPr anchor="b"/>
          <a:lstStyle>
            <a:lvl1pPr marL="0" indent="0" algn="ctr">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32" name="Picture 31">
            <a:extLst>
              <a:ext uri="{FF2B5EF4-FFF2-40B4-BE49-F238E27FC236}">
                <a16:creationId xmlns:a16="http://schemas.microsoft.com/office/drawing/2014/main" id="{3AF1449D-3F5F-45CE-A729-D1928E6BC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0462" y="6103581"/>
            <a:ext cx="583225" cy="623547"/>
          </a:xfrm>
          <a:prstGeom prst="rect">
            <a:avLst/>
          </a:prstGeom>
        </p:spPr>
      </p:pic>
      <p:sp>
        <p:nvSpPr>
          <p:cNvPr id="26" name="Text Placeholder 11">
            <a:extLst>
              <a:ext uri="{FF2B5EF4-FFF2-40B4-BE49-F238E27FC236}">
                <a16:creationId xmlns:a16="http://schemas.microsoft.com/office/drawing/2014/main" id="{176931FE-A14C-FA46-B1BE-3992004CF0CE}"/>
              </a:ext>
            </a:extLst>
          </p:cNvPr>
          <p:cNvSpPr>
            <a:spLocks noGrp="1"/>
          </p:cNvSpPr>
          <p:nvPr>
            <p:ph type="body" sz="quarter" idx="16"/>
          </p:nvPr>
        </p:nvSpPr>
        <p:spPr>
          <a:xfrm>
            <a:off x="1031565" y="4308529"/>
            <a:ext cx="1716287" cy="1795053"/>
          </a:xfrm>
          <a:prstGeom prst="rect">
            <a:avLst/>
          </a:prstGeom>
        </p:spPr>
        <p:txBody>
          <a:bodyPr/>
          <a:lstStyle>
            <a:lvl1pPr marL="0" indent="0" algn="ctr">
              <a:lnSpc>
                <a:spcPct val="120000"/>
              </a:lnSpc>
              <a:spcBef>
                <a:spcPts val="300"/>
              </a:spcBef>
              <a:spcAft>
                <a:spcPts val="600"/>
              </a:spcAft>
              <a:buNone/>
              <a:defRPr sz="1800" b="0" i="0">
                <a:solidFill>
                  <a:schemeClr val="bg2">
                    <a:lumMod val="25000"/>
                  </a:schemeClr>
                </a:solidFill>
              </a:defRPr>
            </a:lvl1pPr>
          </a:lstStyle>
          <a:p>
            <a:pPr lvl="0"/>
            <a:endParaRPr lang="en-US"/>
          </a:p>
        </p:txBody>
      </p:sp>
      <p:sp>
        <p:nvSpPr>
          <p:cNvPr id="27" name="Text Placeholder 11">
            <a:extLst>
              <a:ext uri="{FF2B5EF4-FFF2-40B4-BE49-F238E27FC236}">
                <a16:creationId xmlns:a16="http://schemas.microsoft.com/office/drawing/2014/main" id="{569B8B9E-8652-DA40-9508-E22F42187A44}"/>
              </a:ext>
            </a:extLst>
          </p:cNvPr>
          <p:cNvSpPr>
            <a:spLocks noGrp="1"/>
          </p:cNvSpPr>
          <p:nvPr>
            <p:ph type="body" sz="quarter" idx="17"/>
          </p:nvPr>
        </p:nvSpPr>
        <p:spPr>
          <a:xfrm>
            <a:off x="3757133" y="4308529"/>
            <a:ext cx="1716287" cy="1795053"/>
          </a:xfrm>
          <a:prstGeom prst="rect">
            <a:avLst/>
          </a:prstGeom>
        </p:spPr>
        <p:txBody>
          <a:bodyPr/>
          <a:lstStyle>
            <a:lvl1pPr marL="0" indent="0" algn="ctr">
              <a:lnSpc>
                <a:spcPct val="120000"/>
              </a:lnSpc>
              <a:spcBef>
                <a:spcPts val="300"/>
              </a:spcBef>
              <a:spcAft>
                <a:spcPts val="600"/>
              </a:spcAft>
              <a:buNone/>
              <a:defRPr sz="1800" b="0" i="0">
                <a:solidFill>
                  <a:schemeClr val="bg2">
                    <a:lumMod val="25000"/>
                  </a:schemeClr>
                </a:solidFill>
              </a:defRPr>
            </a:lvl1pPr>
          </a:lstStyle>
          <a:p>
            <a:pPr lvl="0"/>
            <a:endParaRPr lang="en-US"/>
          </a:p>
        </p:txBody>
      </p:sp>
      <p:sp>
        <p:nvSpPr>
          <p:cNvPr id="28" name="Text Placeholder 11">
            <a:extLst>
              <a:ext uri="{FF2B5EF4-FFF2-40B4-BE49-F238E27FC236}">
                <a16:creationId xmlns:a16="http://schemas.microsoft.com/office/drawing/2014/main" id="{4F2A2B58-7D4D-EF40-9D14-AAFB9AA1397A}"/>
              </a:ext>
            </a:extLst>
          </p:cNvPr>
          <p:cNvSpPr>
            <a:spLocks noGrp="1"/>
          </p:cNvSpPr>
          <p:nvPr>
            <p:ph type="body" sz="quarter" idx="18"/>
          </p:nvPr>
        </p:nvSpPr>
        <p:spPr>
          <a:xfrm>
            <a:off x="6549809" y="4308528"/>
            <a:ext cx="1716287" cy="1795053"/>
          </a:xfrm>
          <a:prstGeom prst="rect">
            <a:avLst/>
          </a:prstGeom>
        </p:spPr>
        <p:txBody>
          <a:bodyPr/>
          <a:lstStyle>
            <a:lvl1pPr marL="0" indent="0" algn="ctr">
              <a:lnSpc>
                <a:spcPct val="120000"/>
              </a:lnSpc>
              <a:spcBef>
                <a:spcPts val="300"/>
              </a:spcBef>
              <a:spcAft>
                <a:spcPts val="600"/>
              </a:spcAft>
              <a:buNone/>
              <a:defRPr sz="1800" b="0" i="0">
                <a:solidFill>
                  <a:schemeClr val="bg2">
                    <a:lumMod val="25000"/>
                  </a:schemeClr>
                </a:solidFill>
              </a:defRPr>
            </a:lvl1pPr>
          </a:lstStyle>
          <a:p>
            <a:pPr lvl="0"/>
            <a:endParaRPr lang="en-US"/>
          </a:p>
        </p:txBody>
      </p:sp>
      <p:sp>
        <p:nvSpPr>
          <p:cNvPr id="29" name="Text Placeholder 11">
            <a:extLst>
              <a:ext uri="{FF2B5EF4-FFF2-40B4-BE49-F238E27FC236}">
                <a16:creationId xmlns:a16="http://schemas.microsoft.com/office/drawing/2014/main" id="{6286F184-96FD-6C47-9F9D-D5182BE22BC6}"/>
              </a:ext>
            </a:extLst>
          </p:cNvPr>
          <p:cNvSpPr>
            <a:spLocks noGrp="1"/>
          </p:cNvSpPr>
          <p:nvPr>
            <p:ph type="body" sz="quarter" idx="19"/>
          </p:nvPr>
        </p:nvSpPr>
        <p:spPr>
          <a:xfrm>
            <a:off x="9275377" y="4308528"/>
            <a:ext cx="1716287" cy="1795053"/>
          </a:xfrm>
          <a:prstGeom prst="rect">
            <a:avLst/>
          </a:prstGeom>
        </p:spPr>
        <p:txBody>
          <a:bodyPr/>
          <a:lstStyle>
            <a:lvl1pPr marL="0" indent="0" algn="ctr">
              <a:lnSpc>
                <a:spcPct val="120000"/>
              </a:lnSpc>
              <a:spcBef>
                <a:spcPts val="300"/>
              </a:spcBef>
              <a:spcAft>
                <a:spcPts val="600"/>
              </a:spcAft>
              <a:buNone/>
              <a:defRPr sz="1800" b="0" i="0">
                <a:solidFill>
                  <a:schemeClr val="bg2">
                    <a:lumMod val="25000"/>
                  </a:schemeClr>
                </a:solidFill>
              </a:defRPr>
            </a:lvl1pPr>
          </a:lstStyle>
          <a:p>
            <a:pPr lvl="0"/>
            <a:endParaRPr lang="en-US"/>
          </a:p>
        </p:txBody>
      </p:sp>
    </p:spTree>
    <p:extLst>
      <p:ext uri="{BB962C8B-B14F-4D97-AF65-F5344CB8AC3E}">
        <p14:creationId xmlns:p14="http://schemas.microsoft.com/office/powerpoint/2010/main" val="10197143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Section Header - O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74585F1-C81D-8940-9B5E-031A3BD2DB2A}"/>
              </a:ext>
            </a:extLst>
          </p:cNvPr>
          <p:cNvSpPr/>
          <p:nvPr userDrawn="1"/>
        </p:nvSpPr>
        <p:spPr>
          <a:xfrm>
            <a:off x="700991" y="685800"/>
            <a:ext cx="10753725" cy="54864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536FE7E1-8DF8-EB44-B2CF-9CBF0C731926}"/>
              </a:ext>
            </a:extLst>
          </p:cNvPr>
          <p:cNvSpPr>
            <a:spLocks noGrp="1"/>
          </p:cNvSpPr>
          <p:nvPr>
            <p:ph type="body" sz="quarter" idx="11" hasCustomPrompt="1"/>
          </p:nvPr>
        </p:nvSpPr>
        <p:spPr>
          <a:xfrm>
            <a:off x="3047999" y="3031104"/>
            <a:ext cx="6096002" cy="1540895"/>
          </a:xfrm>
          <a:prstGeom prst="rect">
            <a:avLst/>
          </a:prstGeom>
        </p:spPr>
        <p:txBody>
          <a:bodyPr anchor="t"/>
          <a:lstStyle>
            <a:lvl1pPr marL="0" indent="0" algn="ctr">
              <a:buNone/>
              <a:defRPr sz="3200" b="1" cap="all" baseline="0">
                <a:solidFill>
                  <a:srgbClr val="222222"/>
                </a:solidFill>
              </a:defRPr>
            </a:lvl1pPr>
          </a:lstStyle>
          <a:p>
            <a:pPr lvl="0"/>
            <a:r>
              <a:rPr lang="en-US"/>
              <a:t>&lt;Title of Section&gt;</a:t>
            </a:r>
          </a:p>
        </p:txBody>
      </p:sp>
      <p:sp>
        <p:nvSpPr>
          <p:cNvPr id="12" name="Text Placeholder 11">
            <a:extLst>
              <a:ext uri="{FF2B5EF4-FFF2-40B4-BE49-F238E27FC236}">
                <a16:creationId xmlns:a16="http://schemas.microsoft.com/office/drawing/2014/main" id="{6A25AADB-DB8B-F94C-8247-7255D23BE2FA}"/>
              </a:ext>
            </a:extLst>
          </p:cNvPr>
          <p:cNvSpPr>
            <a:spLocks noGrp="1"/>
          </p:cNvSpPr>
          <p:nvPr>
            <p:ph type="body" sz="quarter" idx="12" hasCustomPrompt="1"/>
          </p:nvPr>
        </p:nvSpPr>
        <p:spPr>
          <a:xfrm>
            <a:off x="3048000" y="2431069"/>
            <a:ext cx="6096001" cy="573532"/>
          </a:xfrm>
          <a:prstGeom prst="rect">
            <a:avLst/>
          </a:prstGeom>
        </p:spPr>
        <p:txBody>
          <a:bodyPr anchor="b"/>
          <a:lstStyle>
            <a:lvl1pPr marL="0" indent="0" algn="ctr">
              <a:buNone/>
              <a:defRPr sz="1600" b="0" i="0" cap="all" spc="200" baseline="0">
                <a:solidFill>
                  <a:srgbClr val="222222"/>
                </a:solidFill>
              </a:defRPr>
            </a:lvl1pPr>
          </a:lstStyle>
          <a:p>
            <a:pPr lvl="0"/>
            <a:r>
              <a:rPr lang="en-US"/>
              <a:t>&lt;</a:t>
            </a:r>
            <a:r>
              <a:rPr lang="en-US" err="1"/>
              <a:t>Subheader</a:t>
            </a:r>
            <a:r>
              <a:rPr lang="en-US"/>
              <a:t> if it is appropriate&gt;</a:t>
            </a:r>
          </a:p>
        </p:txBody>
      </p:sp>
    </p:spTree>
    <p:extLst>
      <p:ext uri="{BB962C8B-B14F-4D97-AF65-F5344CB8AC3E}">
        <p14:creationId xmlns:p14="http://schemas.microsoft.com/office/powerpoint/2010/main" val="333665225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1920">
          <p15:clr>
            <a:srgbClr val="FBAE40"/>
          </p15:clr>
        </p15:guide>
        <p15:guide id="4" pos="57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EB86FA-3354-4318-A6DB-377AE424360C}" type="datetimeFigureOut">
              <a:rPr lang="en-US" smtClean="0"/>
              <a:t>5/16/2023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069F55-CB97-41E2-ACA8-B56DFA950073}" type="slidenum">
              <a:rPr lang="en-US" smtClean="0"/>
              <a:t>‹#›</a:t>
            </a:fld>
            <a:endParaRPr lang="en-US"/>
          </a:p>
        </p:txBody>
      </p:sp>
    </p:spTree>
    <p:extLst>
      <p:ext uri="{BB962C8B-B14F-4D97-AF65-F5344CB8AC3E}">
        <p14:creationId xmlns:p14="http://schemas.microsoft.com/office/powerpoint/2010/main" val="19675490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Large Photo - Righ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7E0485-99C3-A14E-BD9F-ED43B44B1E06}"/>
              </a:ext>
            </a:extLst>
          </p:cNvPr>
          <p:cNvSpPr/>
          <p:nvPr userDrawn="1"/>
        </p:nvSpPr>
        <p:spPr>
          <a:xfrm>
            <a:off x="6096000" y="0"/>
            <a:ext cx="6096000" cy="6858000"/>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5">
            <a:extLst>
              <a:ext uri="{FF2B5EF4-FFF2-40B4-BE49-F238E27FC236}">
                <a16:creationId xmlns:a16="http://schemas.microsoft.com/office/drawing/2014/main" id="{E64C65C8-4F87-D84D-A743-BA158FEBF95B}"/>
              </a:ext>
            </a:extLst>
          </p:cNvPr>
          <p:cNvSpPr>
            <a:spLocks noGrp="1"/>
          </p:cNvSpPr>
          <p:nvPr>
            <p:ph type="body" sz="quarter" idx="12" hasCustomPrompt="1"/>
          </p:nvPr>
        </p:nvSpPr>
        <p:spPr>
          <a:xfrm>
            <a:off x="699292" y="1012370"/>
            <a:ext cx="4697413" cy="999309"/>
          </a:xfrm>
          <a:prstGeom prst="rect">
            <a:avLst/>
          </a:prstGeom>
        </p:spPr>
        <p:txBody>
          <a:bodyPr anchor="b"/>
          <a:lstStyle>
            <a:lvl1pPr marL="0" indent="0" algn="l">
              <a:lnSpc>
                <a:spcPct val="80000"/>
              </a:lnSpc>
              <a:spcBef>
                <a:spcPts val="300"/>
              </a:spcBef>
              <a:spcAft>
                <a:spcPts val="600"/>
              </a:spcAft>
              <a:buNone/>
              <a:defRPr sz="2400" b="1" kern="400" cap="all" spc="151" baseline="0">
                <a:solidFill>
                  <a:schemeClr val="tx1"/>
                </a:solidFill>
              </a:defRPr>
            </a:lvl1pPr>
          </a:lstStyle>
          <a:p>
            <a:pPr lvl="0"/>
            <a:r>
              <a:rPr lang="en-US"/>
              <a:t>&lt;Insert title&gt;</a:t>
            </a:r>
          </a:p>
        </p:txBody>
      </p:sp>
      <p:sp>
        <p:nvSpPr>
          <p:cNvPr id="4" name="Text Placeholder 21">
            <a:extLst>
              <a:ext uri="{FF2B5EF4-FFF2-40B4-BE49-F238E27FC236}">
                <a16:creationId xmlns:a16="http://schemas.microsoft.com/office/drawing/2014/main" id="{4A7F7E03-AD8F-C14A-A4A1-73C831020E54}"/>
              </a:ext>
            </a:extLst>
          </p:cNvPr>
          <p:cNvSpPr>
            <a:spLocks noGrp="1"/>
          </p:cNvSpPr>
          <p:nvPr>
            <p:ph type="body" sz="quarter" idx="15"/>
          </p:nvPr>
        </p:nvSpPr>
        <p:spPr>
          <a:xfrm>
            <a:off x="698500" y="2482491"/>
            <a:ext cx="4697413" cy="3143610"/>
          </a:xfrm>
          <a:prstGeom prst="rect">
            <a:avLst/>
          </a:prstGeom>
        </p:spPr>
        <p:txBody>
          <a:bodyPr/>
          <a:lstStyle>
            <a:lvl1pPr marL="0" indent="0" algn="l">
              <a:lnSpc>
                <a:spcPct val="120000"/>
              </a:lnSpc>
              <a:spcBef>
                <a:spcPts val="300"/>
              </a:spcBef>
              <a:spcAft>
                <a:spcPts val="600"/>
              </a:spcAft>
              <a:buNone/>
              <a:defRPr sz="1400">
                <a:solidFill>
                  <a:schemeClr val="bg2">
                    <a:lumMod val="25000"/>
                  </a:schemeClr>
                </a:solidFill>
              </a:defRPr>
            </a:lvl1pPr>
          </a:lstStyle>
          <a:p>
            <a:pPr lvl="0"/>
            <a:endParaRPr lang="en-US"/>
          </a:p>
        </p:txBody>
      </p:sp>
      <p:sp>
        <p:nvSpPr>
          <p:cNvPr id="5" name="Text Placeholder 21">
            <a:extLst>
              <a:ext uri="{FF2B5EF4-FFF2-40B4-BE49-F238E27FC236}">
                <a16:creationId xmlns:a16="http://schemas.microsoft.com/office/drawing/2014/main" id="{AA5557DB-D946-2644-95B4-CDDF09479386}"/>
              </a:ext>
            </a:extLst>
          </p:cNvPr>
          <p:cNvSpPr>
            <a:spLocks noGrp="1"/>
          </p:cNvSpPr>
          <p:nvPr>
            <p:ph type="body" sz="quarter" idx="17" hasCustomPrompt="1"/>
          </p:nvPr>
        </p:nvSpPr>
        <p:spPr>
          <a:xfrm>
            <a:off x="697706" y="2108906"/>
            <a:ext cx="4698207" cy="373584"/>
          </a:xfrm>
          <a:prstGeom prst="rect">
            <a:avLst/>
          </a:prstGeom>
        </p:spPr>
        <p:txBody>
          <a:bodyPr/>
          <a:lstStyle>
            <a:lvl1pPr marL="0" indent="0" algn="l">
              <a:lnSpc>
                <a:spcPct val="120000"/>
              </a:lnSpc>
              <a:spcBef>
                <a:spcPts val="300"/>
              </a:spcBef>
              <a:spcAft>
                <a:spcPts val="600"/>
              </a:spcAft>
              <a:buNone/>
              <a:defRPr sz="1400" b="1" i="1">
                <a:solidFill>
                  <a:schemeClr val="tx1"/>
                </a:solidFill>
              </a:defRPr>
            </a:lvl1pPr>
          </a:lstStyle>
          <a:p>
            <a:pPr lvl="0"/>
            <a:r>
              <a:rPr lang="en-US"/>
              <a:t>&lt;Insert Subtitle&gt;</a:t>
            </a:r>
          </a:p>
        </p:txBody>
      </p:sp>
      <p:sp>
        <p:nvSpPr>
          <p:cNvPr id="7" name="Picture Placeholder 6">
            <a:extLst>
              <a:ext uri="{FF2B5EF4-FFF2-40B4-BE49-F238E27FC236}">
                <a16:creationId xmlns:a16="http://schemas.microsoft.com/office/drawing/2014/main" id="{3266A48E-575B-FD42-82AC-52D3F2E606C6}"/>
              </a:ext>
            </a:extLst>
          </p:cNvPr>
          <p:cNvSpPr>
            <a:spLocks noGrp="1"/>
          </p:cNvSpPr>
          <p:nvPr>
            <p:ph type="pic" sz="quarter" idx="18" hasCustomPrompt="1"/>
          </p:nvPr>
        </p:nvSpPr>
        <p:spPr>
          <a:xfrm>
            <a:off x="6096001" y="0"/>
            <a:ext cx="6096000" cy="6858000"/>
          </a:xfrm>
          <a:prstGeom prst="rect">
            <a:avLst/>
          </a:prstGeom>
        </p:spPr>
        <p:txBody>
          <a:bodyPr/>
          <a:lstStyle>
            <a:lvl1pPr marL="0" indent="0" algn="ctr">
              <a:buNone/>
              <a:defRPr sz="2400"/>
            </a:lvl1pPr>
          </a:lstStyle>
          <a:p>
            <a:r>
              <a:rPr lang="en-US"/>
              <a:t>&lt;Insert Picture&gt;</a:t>
            </a:r>
          </a:p>
        </p:txBody>
      </p:sp>
      <p:sp>
        <p:nvSpPr>
          <p:cNvPr id="9" name="Text Placeholder 11">
            <a:extLst>
              <a:ext uri="{FF2B5EF4-FFF2-40B4-BE49-F238E27FC236}">
                <a16:creationId xmlns:a16="http://schemas.microsoft.com/office/drawing/2014/main" id="{019C093F-F4BD-664F-9DDC-D0F858F50025}"/>
              </a:ext>
            </a:extLst>
          </p:cNvPr>
          <p:cNvSpPr>
            <a:spLocks noGrp="1"/>
          </p:cNvSpPr>
          <p:nvPr>
            <p:ph type="body" sz="quarter" idx="19" hasCustomPrompt="1"/>
          </p:nvPr>
        </p:nvSpPr>
        <p:spPr>
          <a:xfrm>
            <a:off x="698501" y="695031"/>
            <a:ext cx="4698207" cy="317340"/>
          </a:xfrm>
          <a:prstGeom prst="rect">
            <a:avLst/>
          </a:prstGeom>
        </p:spPr>
        <p:txBody>
          <a:bodyPr anchor="b"/>
          <a:lstStyle>
            <a:lvl1pPr marL="0" indent="0" algn="l">
              <a:buNone/>
              <a:defRPr sz="1600" b="0" i="0" cap="all" spc="200" baseline="0">
                <a:solidFill>
                  <a:srgbClr val="222222"/>
                </a:solidFill>
              </a:defRPr>
            </a:lvl1pPr>
          </a:lstStyle>
          <a:p>
            <a:pPr lvl="0"/>
            <a:r>
              <a:rPr lang="en-US"/>
              <a:t>&lt;</a:t>
            </a:r>
            <a:r>
              <a:rPr lang="en-US" err="1"/>
              <a:t>Subheader</a:t>
            </a:r>
            <a:r>
              <a:rPr lang="en-US"/>
              <a:t> if it is appropriate&gt;</a:t>
            </a:r>
          </a:p>
        </p:txBody>
      </p:sp>
      <p:pic>
        <p:nvPicPr>
          <p:cNvPr id="10" name="Picture 9">
            <a:extLst>
              <a:ext uri="{FF2B5EF4-FFF2-40B4-BE49-F238E27FC236}">
                <a16:creationId xmlns:a16="http://schemas.microsoft.com/office/drawing/2014/main" id="{33F06097-1504-401B-AB7A-A4858A92D8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006" y="5792336"/>
            <a:ext cx="661736" cy="707486"/>
          </a:xfrm>
          <a:prstGeom prst="rect">
            <a:avLst/>
          </a:prstGeom>
        </p:spPr>
      </p:pic>
    </p:spTree>
    <p:extLst>
      <p:ext uri="{BB962C8B-B14F-4D97-AF65-F5344CB8AC3E}">
        <p14:creationId xmlns:p14="http://schemas.microsoft.com/office/powerpoint/2010/main" val="20847674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ection Divider - On JFF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0362790-545A-4A3B-AD66-7AD6004496CA}"/>
              </a:ext>
            </a:extLst>
          </p:cNvPr>
          <p:cNvSpPr/>
          <p:nvPr userDrawn="1"/>
        </p:nvSpPr>
        <p:spPr>
          <a:xfrm>
            <a:off x="7580524" y="190500"/>
            <a:ext cx="2325476" cy="6667500"/>
          </a:xfrm>
          <a:prstGeom prst="rect">
            <a:avLst/>
          </a:prstGeom>
          <a:solidFill>
            <a:schemeClr val="accent2">
              <a:alpha val="3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122B934-B897-41ED-8908-87BBEC3B6CCD}"/>
              </a:ext>
            </a:extLst>
          </p:cNvPr>
          <p:cNvSpPr/>
          <p:nvPr userDrawn="1"/>
        </p:nvSpPr>
        <p:spPr>
          <a:xfrm>
            <a:off x="9829113" y="-1"/>
            <a:ext cx="1978574" cy="6639339"/>
          </a:xfrm>
          <a:prstGeom prst="rect">
            <a:avLst/>
          </a:prstGeom>
          <a:solidFill>
            <a:schemeClr val="accent3">
              <a:alpha val="3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9972B9B-65ED-47FB-AF3D-136BD75924FF}"/>
              </a:ext>
            </a:extLst>
          </p:cNvPr>
          <p:cNvSpPr/>
          <p:nvPr userDrawn="1"/>
        </p:nvSpPr>
        <p:spPr>
          <a:xfrm>
            <a:off x="5552660" y="-1"/>
            <a:ext cx="2207039" cy="6121401"/>
          </a:xfrm>
          <a:prstGeom prst="rect">
            <a:avLst/>
          </a:prstGeom>
          <a:solidFill>
            <a:schemeClr val="accent1">
              <a:alpha val="3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738338E3-963E-9041-9048-88EE1BD0CD1B}"/>
              </a:ext>
            </a:extLst>
          </p:cNvPr>
          <p:cNvSpPr/>
          <p:nvPr userDrawn="1"/>
        </p:nvSpPr>
        <p:spPr>
          <a:xfrm>
            <a:off x="2" y="0"/>
            <a:ext cx="12191999" cy="6858000"/>
          </a:xfrm>
          <a:custGeom>
            <a:avLst/>
            <a:gdLst>
              <a:gd name="connsiteX0" fmla="*/ 0 w 12191999"/>
              <a:gd name="connsiteY0" fmla="*/ 0 h 6858000"/>
              <a:gd name="connsiteX1" fmla="*/ 5827057 w 12191999"/>
              <a:gd name="connsiteY1" fmla="*/ 0 h 6858000"/>
              <a:gd name="connsiteX2" fmla="*/ 5827057 w 12191999"/>
              <a:gd name="connsiteY2" fmla="*/ 5780864 h 6858000"/>
              <a:gd name="connsiteX3" fmla="*/ 7524374 w 12191999"/>
              <a:gd name="connsiteY3" fmla="*/ 5780864 h 6858000"/>
              <a:gd name="connsiteX4" fmla="*/ 7524374 w 12191999"/>
              <a:gd name="connsiteY4" fmla="*/ 0 h 6858000"/>
              <a:gd name="connsiteX5" fmla="*/ 9905999 w 12191999"/>
              <a:gd name="connsiteY5" fmla="*/ 0 h 6858000"/>
              <a:gd name="connsiteX6" fmla="*/ 9905999 w 12191999"/>
              <a:gd name="connsiteY6" fmla="*/ 6505184 h 6858000"/>
              <a:gd name="connsiteX7" fmla="*/ 11603316 w 12191999"/>
              <a:gd name="connsiteY7" fmla="*/ 6505184 h 6858000"/>
              <a:gd name="connsiteX8" fmla="*/ 11603316 w 12191999"/>
              <a:gd name="connsiteY8" fmla="*/ 0 h 6858000"/>
              <a:gd name="connsiteX9" fmla="*/ 12191999 w 12191999"/>
              <a:gd name="connsiteY9" fmla="*/ 0 h 6858000"/>
              <a:gd name="connsiteX10" fmla="*/ 12191999 w 12191999"/>
              <a:gd name="connsiteY10" fmla="*/ 6858000 h 6858000"/>
              <a:gd name="connsiteX11" fmla="*/ 9573631 w 12191999"/>
              <a:gd name="connsiteY11" fmla="*/ 6858000 h 6858000"/>
              <a:gd name="connsiteX12" fmla="*/ 9573631 w 12191999"/>
              <a:gd name="connsiteY12" fmla="*/ 277892 h 6858000"/>
              <a:gd name="connsiteX13" fmla="*/ 7876314 w 12191999"/>
              <a:gd name="connsiteY13" fmla="*/ 277892 h 6858000"/>
              <a:gd name="connsiteX14" fmla="*/ 7876314 w 12191999"/>
              <a:gd name="connsiteY14" fmla="*/ 6858000 h 6858000"/>
              <a:gd name="connsiteX15" fmla="*/ 0 w 12191999"/>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6858000">
                <a:moveTo>
                  <a:pt x="0" y="0"/>
                </a:moveTo>
                <a:lnTo>
                  <a:pt x="5827057" y="0"/>
                </a:lnTo>
                <a:lnTo>
                  <a:pt x="5827057" y="5780864"/>
                </a:lnTo>
                <a:lnTo>
                  <a:pt x="7524374" y="5780864"/>
                </a:lnTo>
                <a:lnTo>
                  <a:pt x="7524374" y="0"/>
                </a:lnTo>
                <a:lnTo>
                  <a:pt x="9905999" y="0"/>
                </a:lnTo>
                <a:lnTo>
                  <a:pt x="9905999" y="6505184"/>
                </a:lnTo>
                <a:lnTo>
                  <a:pt x="11603316" y="6505184"/>
                </a:lnTo>
                <a:lnTo>
                  <a:pt x="11603316" y="0"/>
                </a:lnTo>
                <a:lnTo>
                  <a:pt x="12191999" y="0"/>
                </a:lnTo>
                <a:lnTo>
                  <a:pt x="12191999" y="6858000"/>
                </a:lnTo>
                <a:lnTo>
                  <a:pt x="9573631" y="6858000"/>
                </a:lnTo>
                <a:lnTo>
                  <a:pt x="9573631" y="277892"/>
                </a:lnTo>
                <a:lnTo>
                  <a:pt x="7876314" y="277892"/>
                </a:lnTo>
                <a:lnTo>
                  <a:pt x="7876314" y="6858000"/>
                </a:lnTo>
                <a:lnTo>
                  <a:pt x="0" y="6858000"/>
                </a:lnTo>
                <a:close/>
              </a:path>
            </a:pathLst>
          </a:cu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8">
            <a:extLst>
              <a:ext uri="{FF2B5EF4-FFF2-40B4-BE49-F238E27FC236}">
                <a16:creationId xmlns:a16="http://schemas.microsoft.com/office/drawing/2014/main" id="{5FF18686-FC9B-4708-9DFE-6903635E6FF0}"/>
              </a:ext>
            </a:extLst>
          </p:cNvPr>
          <p:cNvSpPr>
            <a:spLocks noGrp="1"/>
          </p:cNvSpPr>
          <p:nvPr>
            <p:ph type="body" sz="quarter" idx="11" hasCustomPrompt="1"/>
          </p:nvPr>
        </p:nvSpPr>
        <p:spPr>
          <a:xfrm>
            <a:off x="685801" y="1132332"/>
            <a:ext cx="4762499" cy="2157476"/>
          </a:xfrm>
          <a:prstGeom prst="rect">
            <a:avLst/>
          </a:prstGeom>
        </p:spPr>
        <p:txBody>
          <a:bodyPr anchor="b"/>
          <a:lstStyle>
            <a:lvl1pPr marL="0" indent="0">
              <a:buNone/>
              <a:defRPr sz="3200" b="1" cap="none" baseline="0">
                <a:solidFill>
                  <a:schemeClr val="bg1"/>
                </a:solidFill>
              </a:defRPr>
            </a:lvl1pPr>
          </a:lstStyle>
          <a:p>
            <a:pPr lvl="0"/>
            <a:r>
              <a:rPr lang="en-US"/>
              <a:t>&lt;Title Of Section&gt;</a:t>
            </a:r>
          </a:p>
        </p:txBody>
      </p:sp>
      <p:sp>
        <p:nvSpPr>
          <p:cNvPr id="5" name="Text Placeholder 11">
            <a:extLst>
              <a:ext uri="{FF2B5EF4-FFF2-40B4-BE49-F238E27FC236}">
                <a16:creationId xmlns:a16="http://schemas.microsoft.com/office/drawing/2014/main" id="{4C49E5B8-E633-4BB7-88DE-0BAE912C50D7}"/>
              </a:ext>
            </a:extLst>
          </p:cNvPr>
          <p:cNvSpPr>
            <a:spLocks noGrp="1"/>
          </p:cNvSpPr>
          <p:nvPr>
            <p:ph type="body" sz="quarter" idx="12" hasCustomPrompt="1"/>
          </p:nvPr>
        </p:nvSpPr>
        <p:spPr>
          <a:xfrm>
            <a:off x="685801" y="3289300"/>
            <a:ext cx="3925677" cy="573532"/>
          </a:xfrm>
          <a:prstGeom prst="rect">
            <a:avLst/>
          </a:prstGeom>
        </p:spPr>
        <p:txBody>
          <a:bodyPr/>
          <a:lstStyle>
            <a:lvl1pPr marL="0" indent="0">
              <a:buNone/>
              <a:defRPr sz="1600" b="1" i="1">
                <a:solidFill>
                  <a:schemeClr val="bg1"/>
                </a:solidFill>
              </a:defRPr>
            </a:lvl1pPr>
          </a:lstStyle>
          <a:p>
            <a:pPr lvl="0"/>
            <a:r>
              <a:rPr lang="en-US"/>
              <a:t>&lt;</a:t>
            </a:r>
            <a:r>
              <a:rPr lang="en-US" err="1"/>
              <a:t>Subheader</a:t>
            </a:r>
            <a:r>
              <a:rPr lang="en-US"/>
              <a:t> if it is appropriate&gt;</a:t>
            </a:r>
          </a:p>
        </p:txBody>
      </p:sp>
      <p:sp>
        <p:nvSpPr>
          <p:cNvPr id="6" name="Text Placeholder 11">
            <a:extLst>
              <a:ext uri="{FF2B5EF4-FFF2-40B4-BE49-F238E27FC236}">
                <a16:creationId xmlns:a16="http://schemas.microsoft.com/office/drawing/2014/main" id="{F0475A95-5730-4C03-B02B-6D3D081FE6BC}"/>
              </a:ext>
            </a:extLst>
          </p:cNvPr>
          <p:cNvSpPr>
            <a:spLocks noGrp="1"/>
          </p:cNvSpPr>
          <p:nvPr>
            <p:ph type="body" sz="quarter" idx="13"/>
          </p:nvPr>
        </p:nvSpPr>
        <p:spPr>
          <a:xfrm>
            <a:off x="685801" y="4080256"/>
            <a:ext cx="3925677" cy="2041144"/>
          </a:xfrm>
          <a:prstGeom prst="rect">
            <a:avLst/>
          </a:prstGeom>
        </p:spPr>
        <p:txBody>
          <a:bodyPr/>
          <a:lstStyle>
            <a:lvl1pPr marL="0" indent="0">
              <a:lnSpc>
                <a:spcPct val="120000"/>
              </a:lnSpc>
              <a:spcBef>
                <a:spcPts val="300"/>
              </a:spcBef>
              <a:spcAft>
                <a:spcPts val="600"/>
              </a:spcAft>
              <a:buNone/>
              <a:defRPr sz="1800" b="0" i="0">
                <a:solidFill>
                  <a:schemeClr val="bg1"/>
                </a:solidFill>
              </a:defRPr>
            </a:lvl1pPr>
          </a:lstStyle>
          <a:p>
            <a:pPr lvl="0"/>
            <a:endParaRPr lang="en-US"/>
          </a:p>
        </p:txBody>
      </p:sp>
    </p:spTree>
    <p:extLst>
      <p:ext uri="{BB962C8B-B14F-4D97-AF65-F5344CB8AC3E}">
        <p14:creationId xmlns:p14="http://schemas.microsoft.com/office/powerpoint/2010/main" val="11729648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 White">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36FE7E1-8DF8-EB44-B2CF-9CBF0C731926}"/>
              </a:ext>
            </a:extLst>
          </p:cNvPr>
          <p:cNvSpPr>
            <a:spLocks noGrp="1"/>
          </p:cNvSpPr>
          <p:nvPr>
            <p:ph type="body" sz="quarter" idx="11" hasCustomPrompt="1"/>
          </p:nvPr>
        </p:nvSpPr>
        <p:spPr>
          <a:xfrm>
            <a:off x="5784574" y="2132731"/>
            <a:ext cx="5406888" cy="2275684"/>
          </a:xfrm>
          <a:prstGeom prst="rect">
            <a:avLst/>
          </a:prstGeom>
        </p:spPr>
        <p:txBody>
          <a:bodyPr anchor="ctr"/>
          <a:lstStyle>
            <a:lvl1pPr marL="0" indent="0" algn="l">
              <a:buNone/>
              <a:defRPr sz="3200" b="1" cap="none" baseline="0">
                <a:solidFill>
                  <a:srgbClr val="000000"/>
                </a:solidFill>
              </a:defRPr>
            </a:lvl1pPr>
          </a:lstStyle>
          <a:p>
            <a:pPr lvl="0"/>
            <a:r>
              <a:rPr lang="en-US"/>
              <a:t>&lt;Title Of Presentation&gt;</a:t>
            </a:r>
          </a:p>
        </p:txBody>
      </p:sp>
      <p:sp>
        <p:nvSpPr>
          <p:cNvPr id="13" name="Text Placeholder 11">
            <a:extLst>
              <a:ext uri="{FF2B5EF4-FFF2-40B4-BE49-F238E27FC236}">
                <a16:creationId xmlns:a16="http://schemas.microsoft.com/office/drawing/2014/main" id="{5BF58291-12A0-6540-9022-736D1387FAF4}"/>
              </a:ext>
            </a:extLst>
          </p:cNvPr>
          <p:cNvSpPr>
            <a:spLocks noGrp="1"/>
          </p:cNvSpPr>
          <p:nvPr>
            <p:ph type="body" sz="quarter" idx="13" hasCustomPrompt="1"/>
          </p:nvPr>
        </p:nvSpPr>
        <p:spPr>
          <a:xfrm>
            <a:off x="5784574" y="4812554"/>
            <a:ext cx="5406888" cy="1144901"/>
          </a:xfrm>
          <a:prstGeom prst="rect">
            <a:avLst/>
          </a:prstGeom>
        </p:spPr>
        <p:txBody>
          <a:bodyPr>
            <a:normAutofit/>
          </a:bodyPr>
          <a:lstStyle>
            <a:lvl1pPr marL="0" indent="0" algn="l">
              <a:lnSpc>
                <a:spcPct val="120000"/>
              </a:lnSpc>
              <a:spcBef>
                <a:spcPts val="300"/>
              </a:spcBef>
              <a:spcAft>
                <a:spcPts val="600"/>
              </a:spcAft>
              <a:buNone/>
              <a:defRPr sz="1800" b="0" i="0">
                <a:solidFill>
                  <a:srgbClr val="000000"/>
                </a:solidFill>
              </a:defRPr>
            </a:lvl1pPr>
          </a:lstStyle>
          <a:p>
            <a:pPr lvl="0"/>
            <a:r>
              <a:rPr lang="en-US"/>
              <a:t>&lt;Name(s)&gt;</a:t>
            </a:r>
          </a:p>
        </p:txBody>
      </p:sp>
      <p:pic>
        <p:nvPicPr>
          <p:cNvPr id="4" name="Picture 3">
            <a:extLst>
              <a:ext uri="{FF2B5EF4-FFF2-40B4-BE49-F238E27FC236}">
                <a16:creationId xmlns:a16="http://schemas.microsoft.com/office/drawing/2014/main" id="{B45DDD55-6E3B-EF47-BE8F-388DAB7EFB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364" y="1775232"/>
            <a:ext cx="3093654" cy="3307536"/>
          </a:xfrm>
          <a:prstGeom prst="rect">
            <a:avLst/>
          </a:prstGeom>
        </p:spPr>
      </p:pic>
      <p:cxnSp>
        <p:nvCxnSpPr>
          <p:cNvPr id="8" name="Straight Connector 7">
            <a:extLst>
              <a:ext uri="{FF2B5EF4-FFF2-40B4-BE49-F238E27FC236}">
                <a16:creationId xmlns:a16="http://schemas.microsoft.com/office/drawing/2014/main" id="{204B9D9A-EE77-CC49-AF5E-FB71BB31DD9A}"/>
              </a:ext>
            </a:extLst>
          </p:cNvPr>
          <p:cNvCxnSpPr>
            <a:cxnSpLocks/>
          </p:cNvCxnSpPr>
          <p:nvPr userDrawn="1"/>
        </p:nvCxnSpPr>
        <p:spPr>
          <a:xfrm>
            <a:off x="5801691" y="4416481"/>
            <a:ext cx="639030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BD3B512-0873-AD41-9E9B-6DD2E151A947}"/>
              </a:ext>
            </a:extLst>
          </p:cNvPr>
          <p:cNvSpPr txBox="1"/>
          <p:nvPr userDrawn="1"/>
        </p:nvSpPr>
        <p:spPr>
          <a:xfrm>
            <a:off x="5801691" y="4554294"/>
            <a:ext cx="5406888" cy="261610"/>
          </a:xfrm>
          <a:prstGeom prst="rect">
            <a:avLst/>
          </a:prstGeom>
          <a:noFill/>
        </p:spPr>
        <p:txBody>
          <a:bodyPr wrap="square" rtlCol="0">
            <a:spAutoFit/>
          </a:bodyPr>
          <a:lstStyle/>
          <a:p>
            <a:pPr algn="l"/>
            <a:r>
              <a:rPr lang="en-US" sz="1100" cap="all" spc="300" baseline="0">
                <a:solidFill>
                  <a:srgbClr val="000000"/>
                </a:solidFill>
              </a:rPr>
              <a:t>Presented by</a:t>
            </a:r>
          </a:p>
        </p:txBody>
      </p:sp>
      <p:cxnSp>
        <p:nvCxnSpPr>
          <p:cNvPr id="3" name="Straight Connector 2">
            <a:extLst>
              <a:ext uri="{FF2B5EF4-FFF2-40B4-BE49-F238E27FC236}">
                <a16:creationId xmlns:a16="http://schemas.microsoft.com/office/drawing/2014/main" id="{986841C7-8A19-674D-A61E-A7F4E6FB5647}"/>
              </a:ext>
            </a:extLst>
          </p:cNvPr>
          <p:cNvCxnSpPr/>
          <p:nvPr userDrawn="1"/>
        </p:nvCxnSpPr>
        <p:spPr>
          <a:xfrm>
            <a:off x="5015345" y="775855"/>
            <a:ext cx="0" cy="51816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460966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1920">
          <p15:clr>
            <a:srgbClr val="FBAE40"/>
          </p15:clr>
        </p15:guide>
        <p15:guide id="4" pos="578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Title - Dark Blu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CF6DA2-F750-AB42-8DD1-437211BA4993}"/>
              </a:ext>
            </a:extLst>
          </p:cNvPr>
          <p:cNvSpPr/>
          <p:nvPr userDrawn="1"/>
        </p:nvSpPr>
        <p:spPr>
          <a:xfrm>
            <a:off x="5188226" y="0"/>
            <a:ext cx="7003774" cy="6858000"/>
          </a:xfrm>
          <a:prstGeom prst="rect">
            <a:avLst/>
          </a:prstGeom>
          <a:solidFill>
            <a:srgbClr val="3A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536FE7E1-8DF8-EB44-B2CF-9CBF0C731926}"/>
              </a:ext>
            </a:extLst>
          </p:cNvPr>
          <p:cNvSpPr>
            <a:spLocks noGrp="1"/>
          </p:cNvSpPr>
          <p:nvPr>
            <p:ph type="body" sz="quarter" idx="11" hasCustomPrompt="1"/>
          </p:nvPr>
        </p:nvSpPr>
        <p:spPr>
          <a:xfrm>
            <a:off x="5784574" y="2491784"/>
            <a:ext cx="5406888" cy="1088262"/>
          </a:xfrm>
          <a:prstGeom prst="rect">
            <a:avLst/>
          </a:prstGeom>
        </p:spPr>
        <p:txBody>
          <a:bodyPr anchor="b"/>
          <a:lstStyle>
            <a:lvl1pPr marL="0" indent="0" algn="l">
              <a:buNone/>
              <a:defRPr sz="3200" b="1" cap="none" baseline="0">
                <a:solidFill>
                  <a:schemeClr val="bg1"/>
                </a:solidFill>
              </a:defRPr>
            </a:lvl1pPr>
          </a:lstStyle>
          <a:p>
            <a:pPr lvl="0"/>
            <a:r>
              <a:rPr lang="en-US"/>
              <a:t>&lt;Title Of Presentation&gt;</a:t>
            </a:r>
          </a:p>
        </p:txBody>
      </p:sp>
      <p:sp>
        <p:nvSpPr>
          <p:cNvPr id="12" name="Text Placeholder 11">
            <a:extLst>
              <a:ext uri="{FF2B5EF4-FFF2-40B4-BE49-F238E27FC236}">
                <a16:creationId xmlns:a16="http://schemas.microsoft.com/office/drawing/2014/main" id="{6A25AADB-DB8B-F94C-8247-7255D23BE2FA}"/>
              </a:ext>
            </a:extLst>
          </p:cNvPr>
          <p:cNvSpPr>
            <a:spLocks noGrp="1"/>
          </p:cNvSpPr>
          <p:nvPr>
            <p:ph type="body" sz="quarter" idx="12" hasCustomPrompt="1"/>
          </p:nvPr>
        </p:nvSpPr>
        <p:spPr>
          <a:xfrm>
            <a:off x="5784574" y="3547388"/>
            <a:ext cx="5406888" cy="437454"/>
          </a:xfrm>
          <a:prstGeom prst="rect">
            <a:avLst/>
          </a:prstGeom>
        </p:spPr>
        <p:txBody>
          <a:bodyPr>
            <a:normAutofit/>
          </a:bodyPr>
          <a:lstStyle>
            <a:lvl1pPr marL="0" indent="0" algn="l">
              <a:buNone/>
              <a:defRPr sz="1800" b="1" i="1">
                <a:solidFill>
                  <a:schemeClr val="bg1"/>
                </a:solidFill>
              </a:defRPr>
            </a:lvl1pPr>
          </a:lstStyle>
          <a:p>
            <a:pPr lvl="0"/>
            <a:r>
              <a:rPr lang="en-US"/>
              <a:t>&lt;</a:t>
            </a:r>
            <a:r>
              <a:rPr lang="en-US" err="1"/>
              <a:t>Subheader</a:t>
            </a:r>
            <a:r>
              <a:rPr lang="en-US"/>
              <a:t> if it is appropriate&gt;</a:t>
            </a:r>
          </a:p>
        </p:txBody>
      </p:sp>
      <p:sp>
        <p:nvSpPr>
          <p:cNvPr id="13" name="Text Placeholder 11">
            <a:extLst>
              <a:ext uri="{FF2B5EF4-FFF2-40B4-BE49-F238E27FC236}">
                <a16:creationId xmlns:a16="http://schemas.microsoft.com/office/drawing/2014/main" id="{5BF58291-12A0-6540-9022-736D1387FAF4}"/>
              </a:ext>
            </a:extLst>
          </p:cNvPr>
          <p:cNvSpPr>
            <a:spLocks noGrp="1"/>
          </p:cNvSpPr>
          <p:nvPr>
            <p:ph type="body" sz="quarter" idx="13" hasCustomPrompt="1"/>
          </p:nvPr>
        </p:nvSpPr>
        <p:spPr>
          <a:xfrm>
            <a:off x="5784574" y="4410773"/>
            <a:ext cx="5406888" cy="1941043"/>
          </a:xfrm>
          <a:prstGeom prst="rect">
            <a:avLst/>
          </a:prstGeom>
        </p:spPr>
        <p:txBody>
          <a:bodyPr>
            <a:normAutofit/>
          </a:bodyPr>
          <a:lstStyle>
            <a:lvl1pPr marL="0" indent="0" algn="l">
              <a:lnSpc>
                <a:spcPct val="120000"/>
              </a:lnSpc>
              <a:spcBef>
                <a:spcPts val="300"/>
              </a:spcBef>
              <a:spcAft>
                <a:spcPts val="600"/>
              </a:spcAft>
              <a:buNone/>
              <a:defRPr sz="1800" b="0" i="0">
                <a:solidFill>
                  <a:schemeClr val="bg1"/>
                </a:solidFill>
              </a:defRPr>
            </a:lvl1pPr>
          </a:lstStyle>
          <a:p>
            <a:pPr lvl="0"/>
            <a:r>
              <a:rPr lang="en-US"/>
              <a:t>&lt;Name(s)&gt;</a:t>
            </a:r>
          </a:p>
        </p:txBody>
      </p:sp>
      <p:pic>
        <p:nvPicPr>
          <p:cNvPr id="4" name="Picture 3">
            <a:extLst>
              <a:ext uri="{FF2B5EF4-FFF2-40B4-BE49-F238E27FC236}">
                <a16:creationId xmlns:a16="http://schemas.microsoft.com/office/drawing/2014/main" id="{B45DDD55-6E3B-EF47-BE8F-388DAB7EFB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4793" y="1775232"/>
            <a:ext cx="3093654" cy="3307536"/>
          </a:xfrm>
          <a:prstGeom prst="rect">
            <a:avLst/>
          </a:prstGeom>
        </p:spPr>
      </p:pic>
      <p:cxnSp>
        <p:nvCxnSpPr>
          <p:cNvPr id="8" name="Straight Connector 7">
            <a:extLst>
              <a:ext uri="{FF2B5EF4-FFF2-40B4-BE49-F238E27FC236}">
                <a16:creationId xmlns:a16="http://schemas.microsoft.com/office/drawing/2014/main" id="{204B9D9A-EE77-CC49-AF5E-FB71BB31DD9A}"/>
              </a:ext>
            </a:extLst>
          </p:cNvPr>
          <p:cNvCxnSpPr>
            <a:cxnSpLocks/>
          </p:cNvCxnSpPr>
          <p:nvPr userDrawn="1"/>
        </p:nvCxnSpPr>
        <p:spPr>
          <a:xfrm>
            <a:off x="5801691" y="4416481"/>
            <a:ext cx="639030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BD3B512-0873-AD41-9E9B-6DD2E151A947}"/>
              </a:ext>
            </a:extLst>
          </p:cNvPr>
          <p:cNvSpPr txBox="1"/>
          <p:nvPr userDrawn="1"/>
        </p:nvSpPr>
        <p:spPr>
          <a:xfrm>
            <a:off x="5801691" y="4152513"/>
            <a:ext cx="5406888" cy="261610"/>
          </a:xfrm>
          <a:prstGeom prst="rect">
            <a:avLst/>
          </a:prstGeom>
          <a:noFill/>
        </p:spPr>
        <p:txBody>
          <a:bodyPr wrap="square" rtlCol="0">
            <a:spAutoFit/>
          </a:bodyPr>
          <a:lstStyle/>
          <a:p>
            <a:pPr algn="l"/>
            <a:r>
              <a:rPr lang="en-US" sz="1100" cap="all" spc="300" baseline="0">
                <a:solidFill>
                  <a:schemeClr val="bg1"/>
                </a:solidFill>
              </a:rPr>
              <a:t>Presented by</a:t>
            </a:r>
          </a:p>
        </p:txBody>
      </p:sp>
    </p:spTree>
    <p:extLst>
      <p:ext uri="{BB962C8B-B14F-4D97-AF65-F5344CB8AC3E}">
        <p14:creationId xmlns:p14="http://schemas.microsoft.com/office/powerpoint/2010/main" val="172272935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1920">
          <p15:clr>
            <a:srgbClr val="FBAE40"/>
          </p15:clr>
        </p15:guide>
        <p15:guide id="4" pos="578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 Full Logo Stack">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E31439-C565-4100-8A1F-CC86E962AD3B}"/>
              </a:ext>
            </a:extLst>
          </p:cNvPr>
          <p:cNvSpPr/>
          <p:nvPr userDrawn="1"/>
        </p:nvSpPr>
        <p:spPr>
          <a:xfrm>
            <a:off x="0" y="4191000"/>
            <a:ext cx="12192000" cy="2667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536FE7E1-8DF8-EB44-B2CF-9CBF0C731926}"/>
              </a:ext>
            </a:extLst>
          </p:cNvPr>
          <p:cNvSpPr>
            <a:spLocks noGrp="1"/>
          </p:cNvSpPr>
          <p:nvPr>
            <p:ph type="body" sz="quarter" idx="11" hasCustomPrompt="1"/>
          </p:nvPr>
        </p:nvSpPr>
        <p:spPr>
          <a:xfrm>
            <a:off x="3392556" y="4453366"/>
            <a:ext cx="5406888" cy="2099833"/>
          </a:xfrm>
          <a:prstGeom prst="rect">
            <a:avLst/>
          </a:prstGeom>
          <a:noFill/>
        </p:spPr>
        <p:txBody>
          <a:bodyPr anchor="ctr"/>
          <a:lstStyle>
            <a:lvl1pPr marL="0" indent="0" algn="ctr">
              <a:buNone/>
              <a:defRPr sz="3200" b="1" cap="none" baseline="0">
                <a:solidFill>
                  <a:schemeClr val="bg1"/>
                </a:solidFill>
              </a:defRPr>
            </a:lvl1pPr>
          </a:lstStyle>
          <a:p>
            <a:pPr lvl="0"/>
            <a:r>
              <a:rPr lang="en-US"/>
              <a:t>&lt;Title Of Presentation&gt;</a:t>
            </a:r>
          </a:p>
        </p:txBody>
      </p:sp>
      <p:pic>
        <p:nvPicPr>
          <p:cNvPr id="5" name="Picture 4">
            <a:extLst>
              <a:ext uri="{FF2B5EF4-FFF2-40B4-BE49-F238E27FC236}">
                <a16:creationId xmlns:a16="http://schemas.microsoft.com/office/drawing/2014/main" id="{7424014F-4B2A-48C7-96A4-990A033140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56802" y="856203"/>
            <a:ext cx="5238558" cy="2911885"/>
          </a:xfrm>
          <a:prstGeom prst="rect">
            <a:avLst/>
          </a:prstGeom>
        </p:spPr>
      </p:pic>
    </p:spTree>
    <p:extLst>
      <p:ext uri="{BB962C8B-B14F-4D97-AF65-F5344CB8AC3E}">
        <p14:creationId xmlns:p14="http://schemas.microsoft.com/office/powerpoint/2010/main" val="3402068848"/>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1920">
          <p15:clr>
            <a:srgbClr val="FBAE40"/>
          </p15:clr>
        </p15:guide>
        <p15:guide id="4" pos="578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2_Title - Full Logo Stack">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E31439-C565-4100-8A1F-CC86E962AD3B}"/>
              </a:ext>
            </a:extLst>
          </p:cNvPr>
          <p:cNvSpPr/>
          <p:nvPr userDrawn="1"/>
        </p:nvSpPr>
        <p:spPr>
          <a:xfrm flipV="1">
            <a:off x="0" y="0"/>
            <a:ext cx="12192000" cy="4191000"/>
          </a:xfrm>
          <a:prstGeom prst="rect">
            <a:avLst/>
          </a:prstGeom>
          <a:solidFill>
            <a:srgbClr val="0094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536FE7E1-8DF8-EB44-B2CF-9CBF0C731926}"/>
              </a:ext>
            </a:extLst>
          </p:cNvPr>
          <p:cNvSpPr>
            <a:spLocks noGrp="1"/>
          </p:cNvSpPr>
          <p:nvPr>
            <p:ph type="body" sz="quarter" idx="11" hasCustomPrompt="1"/>
          </p:nvPr>
        </p:nvSpPr>
        <p:spPr>
          <a:xfrm>
            <a:off x="3392556" y="1036916"/>
            <a:ext cx="5406888" cy="2099833"/>
          </a:xfrm>
          <a:prstGeom prst="rect">
            <a:avLst/>
          </a:prstGeom>
          <a:noFill/>
        </p:spPr>
        <p:txBody>
          <a:bodyPr anchor="ctr"/>
          <a:lstStyle>
            <a:lvl1pPr marL="0" indent="0" algn="ctr">
              <a:buNone/>
              <a:defRPr sz="3200" b="1" cap="none" baseline="0">
                <a:solidFill>
                  <a:schemeClr val="bg1"/>
                </a:solidFill>
              </a:defRPr>
            </a:lvl1pPr>
          </a:lstStyle>
          <a:p>
            <a:pPr lvl="0"/>
            <a:r>
              <a:rPr lang="en-US"/>
              <a:t>&lt;Title Of Presentation&gt;</a:t>
            </a:r>
          </a:p>
        </p:txBody>
      </p:sp>
      <p:sp>
        <p:nvSpPr>
          <p:cNvPr id="12" name="Text Placeholder 11">
            <a:extLst>
              <a:ext uri="{FF2B5EF4-FFF2-40B4-BE49-F238E27FC236}">
                <a16:creationId xmlns:a16="http://schemas.microsoft.com/office/drawing/2014/main" id="{6A25AADB-DB8B-F94C-8247-7255D23BE2FA}"/>
              </a:ext>
            </a:extLst>
          </p:cNvPr>
          <p:cNvSpPr>
            <a:spLocks noGrp="1"/>
          </p:cNvSpPr>
          <p:nvPr>
            <p:ph type="body" sz="quarter" idx="12" hasCustomPrompt="1"/>
          </p:nvPr>
        </p:nvSpPr>
        <p:spPr>
          <a:xfrm>
            <a:off x="6411153" y="4453366"/>
            <a:ext cx="5406888" cy="672070"/>
          </a:xfrm>
          <a:prstGeom prst="rect">
            <a:avLst/>
          </a:prstGeom>
          <a:noFill/>
        </p:spPr>
        <p:txBody>
          <a:bodyPr anchor="b">
            <a:normAutofit/>
          </a:bodyPr>
          <a:lstStyle>
            <a:lvl1pPr marL="0" indent="0" algn="ctr">
              <a:buNone/>
              <a:defRPr sz="2000" b="1" i="1">
                <a:solidFill>
                  <a:srgbClr val="000000"/>
                </a:solidFill>
              </a:defRPr>
            </a:lvl1pPr>
          </a:lstStyle>
          <a:p>
            <a:pPr lvl="0"/>
            <a:r>
              <a:rPr lang="en-US"/>
              <a:t>&lt;</a:t>
            </a:r>
            <a:r>
              <a:rPr lang="en-US" err="1"/>
              <a:t>Subheader</a:t>
            </a:r>
            <a:r>
              <a:rPr lang="en-US"/>
              <a:t> if it is appropriate&gt;</a:t>
            </a:r>
          </a:p>
        </p:txBody>
      </p:sp>
      <p:sp>
        <p:nvSpPr>
          <p:cNvPr id="13" name="Text Placeholder 11">
            <a:extLst>
              <a:ext uri="{FF2B5EF4-FFF2-40B4-BE49-F238E27FC236}">
                <a16:creationId xmlns:a16="http://schemas.microsoft.com/office/drawing/2014/main" id="{5BF58291-12A0-6540-9022-736D1387FAF4}"/>
              </a:ext>
            </a:extLst>
          </p:cNvPr>
          <p:cNvSpPr>
            <a:spLocks noGrp="1"/>
          </p:cNvSpPr>
          <p:nvPr>
            <p:ph type="body" sz="quarter" idx="13" hasCustomPrompt="1"/>
          </p:nvPr>
        </p:nvSpPr>
        <p:spPr>
          <a:xfrm>
            <a:off x="6411153" y="5484848"/>
            <a:ext cx="5406888" cy="999276"/>
          </a:xfrm>
          <a:prstGeom prst="rect">
            <a:avLst/>
          </a:prstGeom>
          <a:noFill/>
        </p:spPr>
        <p:txBody>
          <a:bodyPr>
            <a:normAutofit/>
          </a:bodyPr>
          <a:lstStyle>
            <a:lvl1pPr marL="0" indent="0" algn="ctr">
              <a:lnSpc>
                <a:spcPct val="120000"/>
              </a:lnSpc>
              <a:spcBef>
                <a:spcPts val="300"/>
              </a:spcBef>
              <a:spcAft>
                <a:spcPts val="600"/>
              </a:spcAft>
              <a:buNone/>
              <a:defRPr sz="1800" b="0" i="0">
                <a:solidFill>
                  <a:srgbClr val="000000"/>
                </a:solidFill>
              </a:defRPr>
            </a:lvl1pPr>
          </a:lstStyle>
          <a:p>
            <a:pPr lvl="0"/>
            <a:r>
              <a:rPr lang="en-US"/>
              <a:t>&lt;Presented by Name&gt;</a:t>
            </a:r>
          </a:p>
        </p:txBody>
      </p:sp>
      <p:sp>
        <p:nvSpPr>
          <p:cNvPr id="6" name="TextBox 5">
            <a:extLst>
              <a:ext uri="{FF2B5EF4-FFF2-40B4-BE49-F238E27FC236}">
                <a16:creationId xmlns:a16="http://schemas.microsoft.com/office/drawing/2014/main" id="{6520DB2C-F061-5246-9F60-20A0C12C42ED}"/>
              </a:ext>
            </a:extLst>
          </p:cNvPr>
          <p:cNvSpPr txBox="1"/>
          <p:nvPr userDrawn="1"/>
        </p:nvSpPr>
        <p:spPr>
          <a:xfrm>
            <a:off x="6411153" y="5215171"/>
            <a:ext cx="5406888" cy="261610"/>
          </a:xfrm>
          <a:prstGeom prst="rect">
            <a:avLst/>
          </a:prstGeom>
          <a:noFill/>
        </p:spPr>
        <p:txBody>
          <a:bodyPr wrap="square" rtlCol="0">
            <a:spAutoFit/>
          </a:bodyPr>
          <a:lstStyle/>
          <a:p>
            <a:pPr algn="ctr"/>
            <a:r>
              <a:rPr lang="en-US" sz="1100" cap="all" spc="300" baseline="0">
                <a:solidFill>
                  <a:srgbClr val="000000"/>
                </a:solidFill>
              </a:rPr>
              <a:t>Presented by</a:t>
            </a:r>
          </a:p>
        </p:txBody>
      </p:sp>
      <p:cxnSp>
        <p:nvCxnSpPr>
          <p:cNvPr id="7" name="Straight Connector 6">
            <a:extLst>
              <a:ext uri="{FF2B5EF4-FFF2-40B4-BE49-F238E27FC236}">
                <a16:creationId xmlns:a16="http://schemas.microsoft.com/office/drawing/2014/main" id="{B192BF3D-C67E-E945-B688-6AAB29EE7157}"/>
              </a:ext>
            </a:extLst>
          </p:cNvPr>
          <p:cNvCxnSpPr>
            <a:cxnSpLocks/>
          </p:cNvCxnSpPr>
          <p:nvPr userDrawn="1"/>
        </p:nvCxnSpPr>
        <p:spPr>
          <a:xfrm>
            <a:off x="6096000" y="5484848"/>
            <a:ext cx="609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0D2FD8E3-4A75-DE47-8848-70927E1A088E}"/>
              </a:ext>
            </a:extLst>
          </p:cNvPr>
          <p:cNvSpPr>
            <a:spLocks noGrp="1"/>
          </p:cNvSpPr>
          <p:nvPr>
            <p:ph sz="quarter" idx="14" hasCustomPrompt="1"/>
          </p:nvPr>
        </p:nvSpPr>
        <p:spPr>
          <a:xfrm>
            <a:off x="415925" y="4825241"/>
            <a:ext cx="5680075" cy="1319213"/>
          </a:xfrm>
          <a:prstGeom prst="rect">
            <a:avLst/>
          </a:prstGeom>
        </p:spPr>
        <p:txBody>
          <a:bodyPr/>
          <a:lstStyle>
            <a:lvl1pPr marL="0" indent="0">
              <a:buNone/>
              <a:defRPr>
                <a:solidFill>
                  <a:srgbClr val="000000"/>
                </a:solidFill>
              </a:defRPr>
            </a:lvl1pPr>
          </a:lstStyle>
          <a:p>
            <a:pPr lvl="0"/>
            <a:r>
              <a:rPr lang="en-US"/>
              <a:t>&lt;Insert Initiative Image by clicking the picture icon (bottom left icon)&gt;</a:t>
            </a:r>
          </a:p>
        </p:txBody>
      </p:sp>
    </p:spTree>
    <p:extLst>
      <p:ext uri="{BB962C8B-B14F-4D97-AF65-F5344CB8AC3E}">
        <p14:creationId xmlns:p14="http://schemas.microsoft.com/office/powerpoint/2010/main" val="121631239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1920">
          <p15:clr>
            <a:srgbClr val="FBAE40"/>
          </p15:clr>
        </p15:guide>
        <p15:guide id="4" pos="5784">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 On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8EDED9-2D90-7C45-A24A-CEB5BEF77D5B}"/>
              </a:ext>
            </a:extLst>
          </p:cNvPr>
          <p:cNvSpPr/>
          <p:nvPr userDrawn="1"/>
        </p:nvSpPr>
        <p:spPr>
          <a:xfrm>
            <a:off x="0" y="0"/>
            <a:ext cx="12192000" cy="6858000"/>
          </a:xfrm>
          <a:prstGeom prst="rect">
            <a:avLst/>
          </a:prstGeom>
          <a:solidFill>
            <a:schemeClr val="tx1">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536FE7E1-8DF8-EB44-B2CF-9CBF0C731926}"/>
              </a:ext>
            </a:extLst>
          </p:cNvPr>
          <p:cNvSpPr>
            <a:spLocks noGrp="1"/>
          </p:cNvSpPr>
          <p:nvPr>
            <p:ph type="body" sz="quarter" idx="11" hasCustomPrompt="1"/>
          </p:nvPr>
        </p:nvSpPr>
        <p:spPr>
          <a:xfrm>
            <a:off x="3048000" y="1453281"/>
            <a:ext cx="6134100" cy="1088262"/>
          </a:xfrm>
          <a:prstGeom prst="rect">
            <a:avLst/>
          </a:prstGeom>
          <a:noFill/>
        </p:spPr>
        <p:txBody>
          <a:bodyPr anchor="b"/>
          <a:lstStyle>
            <a:lvl1pPr marL="0" indent="0" algn="ctr">
              <a:buNone/>
              <a:defRPr sz="3200" b="1" cap="none" baseline="0">
                <a:solidFill>
                  <a:schemeClr val="bg1"/>
                </a:solidFill>
              </a:defRPr>
            </a:lvl1pPr>
          </a:lstStyle>
          <a:p>
            <a:pPr lvl="0"/>
            <a:r>
              <a:rPr lang="en-US"/>
              <a:t>&lt;Title Of Presentation&gt;</a:t>
            </a:r>
          </a:p>
        </p:txBody>
      </p:sp>
      <p:sp>
        <p:nvSpPr>
          <p:cNvPr id="12" name="Text Placeholder 11">
            <a:extLst>
              <a:ext uri="{FF2B5EF4-FFF2-40B4-BE49-F238E27FC236}">
                <a16:creationId xmlns:a16="http://schemas.microsoft.com/office/drawing/2014/main" id="{6A25AADB-DB8B-F94C-8247-7255D23BE2FA}"/>
              </a:ext>
            </a:extLst>
          </p:cNvPr>
          <p:cNvSpPr>
            <a:spLocks noGrp="1"/>
          </p:cNvSpPr>
          <p:nvPr>
            <p:ph type="body" sz="quarter" idx="12" hasCustomPrompt="1"/>
          </p:nvPr>
        </p:nvSpPr>
        <p:spPr>
          <a:xfrm>
            <a:off x="1" y="2513959"/>
            <a:ext cx="12191998" cy="287637"/>
          </a:xfrm>
          <a:prstGeom prst="rect">
            <a:avLst/>
          </a:prstGeom>
          <a:noFill/>
        </p:spPr>
        <p:txBody>
          <a:bodyPr>
            <a:noAutofit/>
          </a:bodyPr>
          <a:lstStyle>
            <a:lvl1pPr marL="0" indent="0" algn="ctr">
              <a:buNone/>
              <a:defRPr sz="2000" b="1" i="1">
                <a:solidFill>
                  <a:schemeClr val="bg1"/>
                </a:solidFill>
              </a:defRPr>
            </a:lvl1pPr>
          </a:lstStyle>
          <a:p>
            <a:pPr lvl="0"/>
            <a:r>
              <a:rPr lang="en-US"/>
              <a:t>&lt;</a:t>
            </a:r>
            <a:r>
              <a:rPr lang="en-US" err="1"/>
              <a:t>Subheader</a:t>
            </a:r>
            <a:r>
              <a:rPr lang="en-US"/>
              <a:t> if it is appropriate&gt;</a:t>
            </a:r>
          </a:p>
        </p:txBody>
      </p:sp>
      <p:sp>
        <p:nvSpPr>
          <p:cNvPr id="13" name="Text Placeholder 11">
            <a:extLst>
              <a:ext uri="{FF2B5EF4-FFF2-40B4-BE49-F238E27FC236}">
                <a16:creationId xmlns:a16="http://schemas.microsoft.com/office/drawing/2014/main" id="{5BF58291-12A0-6540-9022-736D1387FAF4}"/>
              </a:ext>
            </a:extLst>
          </p:cNvPr>
          <p:cNvSpPr>
            <a:spLocks noGrp="1"/>
          </p:cNvSpPr>
          <p:nvPr>
            <p:ph type="body" sz="quarter" idx="13" hasCustomPrompt="1"/>
          </p:nvPr>
        </p:nvSpPr>
        <p:spPr>
          <a:xfrm>
            <a:off x="3392555" y="3205309"/>
            <a:ext cx="5406888" cy="1098183"/>
          </a:xfrm>
          <a:prstGeom prst="rect">
            <a:avLst/>
          </a:prstGeom>
          <a:noFill/>
        </p:spPr>
        <p:txBody>
          <a:bodyPr>
            <a:normAutofit/>
          </a:bodyPr>
          <a:lstStyle>
            <a:lvl1pPr marL="0" indent="0" algn="ctr">
              <a:lnSpc>
                <a:spcPct val="120000"/>
              </a:lnSpc>
              <a:spcBef>
                <a:spcPts val="300"/>
              </a:spcBef>
              <a:spcAft>
                <a:spcPts val="600"/>
              </a:spcAft>
              <a:buNone/>
              <a:defRPr sz="1800" b="0" i="0">
                <a:solidFill>
                  <a:schemeClr val="bg1"/>
                </a:solidFill>
              </a:defRPr>
            </a:lvl1pPr>
          </a:lstStyle>
          <a:p>
            <a:pPr lvl="0"/>
            <a:r>
              <a:rPr lang="en-US"/>
              <a:t>&lt;Name(s)&gt;</a:t>
            </a:r>
          </a:p>
        </p:txBody>
      </p:sp>
      <p:sp>
        <p:nvSpPr>
          <p:cNvPr id="6" name="Rectangle 5">
            <a:extLst>
              <a:ext uri="{FF2B5EF4-FFF2-40B4-BE49-F238E27FC236}">
                <a16:creationId xmlns:a16="http://schemas.microsoft.com/office/drawing/2014/main" id="{F29B069B-E106-5143-B63F-D1AA3EE1450B}"/>
              </a:ext>
            </a:extLst>
          </p:cNvPr>
          <p:cNvSpPr/>
          <p:nvPr userDrawn="1"/>
        </p:nvSpPr>
        <p:spPr>
          <a:xfrm>
            <a:off x="0" y="4823792"/>
            <a:ext cx="12191999" cy="166977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53943DD-91EE-3147-9936-49B1B1D35B7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05387" y="4828424"/>
            <a:ext cx="1581225" cy="1669774"/>
          </a:xfrm>
          <a:prstGeom prst="rect">
            <a:avLst/>
          </a:prstGeom>
        </p:spPr>
      </p:pic>
      <p:sp>
        <p:nvSpPr>
          <p:cNvPr id="7" name="TextBox 6">
            <a:extLst>
              <a:ext uri="{FF2B5EF4-FFF2-40B4-BE49-F238E27FC236}">
                <a16:creationId xmlns:a16="http://schemas.microsoft.com/office/drawing/2014/main" id="{253EDAD7-F43B-1842-95C1-3386DEF17704}"/>
              </a:ext>
            </a:extLst>
          </p:cNvPr>
          <p:cNvSpPr txBox="1"/>
          <p:nvPr userDrawn="1"/>
        </p:nvSpPr>
        <p:spPr>
          <a:xfrm>
            <a:off x="3392556" y="2926522"/>
            <a:ext cx="5406888" cy="261610"/>
          </a:xfrm>
          <a:prstGeom prst="rect">
            <a:avLst/>
          </a:prstGeom>
          <a:noFill/>
        </p:spPr>
        <p:txBody>
          <a:bodyPr wrap="square" rtlCol="0">
            <a:spAutoFit/>
          </a:bodyPr>
          <a:lstStyle/>
          <a:p>
            <a:pPr algn="ctr"/>
            <a:r>
              <a:rPr lang="en-US" sz="1100" cap="all" spc="300" baseline="0">
                <a:solidFill>
                  <a:schemeClr val="bg1"/>
                </a:solidFill>
              </a:rPr>
              <a:t>Presented by</a:t>
            </a:r>
          </a:p>
        </p:txBody>
      </p:sp>
      <p:cxnSp>
        <p:nvCxnSpPr>
          <p:cNvPr id="10" name="Straight Connector 9">
            <a:extLst>
              <a:ext uri="{FF2B5EF4-FFF2-40B4-BE49-F238E27FC236}">
                <a16:creationId xmlns:a16="http://schemas.microsoft.com/office/drawing/2014/main" id="{89108E12-3A81-4045-9F2B-C337FC8900A4}"/>
              </a:ext>
            </a:extLst>
          </p:cNvPr>
          <p:cNvCxnSpPr/>
          <p:nvPr userDrawn="1"/>
        </p:nvCxnSpPr>
        <p:spPr>
          <a:xfrm>
            <a:off x="2491409" y="3183499"/>
            <a:ext cx="72091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21794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1920">
          <p15:clr>
            <a:srgbClr val="FBAE40"/>
          </p15:clr>
        </p15:guide>
        <p15:guide id="4" pos="5784">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ingle Presen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C92BAD7-BECF-B74A-A2A4-30F497DEA048}"/>
              </a:ext>
            </a:extLst>
          </p:cNvPr>
          <p:cNvSpPr/>
          <p:nvPr userDrawn="1"/>
        </p:nvSpPr>
        <p:spPr>
          <a:xfrm>
            <a:off x="6096000" y="626301"/>
            <a:ext cx="6096001" cy="549827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solidFill>
                <a:srgbClr val="000000"/>
              </a:solidFill>
            </a:endParaRPr>
          </a:p>
        </p:txBody>
      </p:sp>
      <p:sp>
        <p:nvSpPr>
          <p:cNvPr id="12" name="Oval 11">
            <a:extLst>
              <a:ext uri="{FF2B5EF4-FFF2-40B4-BE49-F238E27FC236}">
                <a16:creationId xmlns:a16="http://schemas.microsoft.com/office/drawing/2014/main" id="{F5BB2885-9A2F-F448-A97A-3BC16DC9A5BC}"/>
              </a:ext>
            </a:extLst>
          </p:cNvPr>
          <p:cNvSpPr/>
          <p:nvPr userDrawn="1"/>
        </p:nvSpPr>
        <p:spPr>
          <a:xfrm>
            <a:off x="2144748" y="1684159"/>
            <a:ext cx="2387495" cy="2386597"/>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solidFill>
                <a:srgbClr val="000000"/>
              </a:solidFill>
            </a:endParaRPr>
          </a:p>
        </p:txBody>
      </p:sp>
      <p:sp>
        <p:nvSpPr>
          <p:cNvPr id="11" name="Picture Placeholder 10">
            <a:extLst>
              <a:ext uri="{FF2B5EF4-FFF2-40B4-BE49-F238E27FC236}">
                <a16:creationId xmlns:a16="http://schemas.microsoft.com/office/drawing/2014/main" id="{37F3678C-DBCD-534F-BABF-848BE3A2D172}"/>
              </a:ext>
            </a:extLst>
          </p:cNvPr>
          <p:cNvSpPr>
            <a:spLocks noGrp="1"/>
          </p:cNvSpPr>
          <p:nvPr>
            <p:ph type="pic" sz="quarter" idx="10" hasCustomPrompt="1"/>
          </p:nvPr>
        </p:nvSpPr>
        <p:spPr>
          <a:xfrm>
            <a:off x="2245706" y="1789499"/>
            <a:ext cx="2180520" cy="2175917"/>
          </a:xfrm>
          <a:prstGeom prst="ellipse">
            <a:avLst/>
          </a:prstGeom>
        </p:spPr>
        <p:txBody>
          <a:bodyPr anchor="ct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16" name="Text Placeholder 15">
            <a:extLst>
              <a:ext uri="{FF2B5EF4-FFF2-40B4-BE49-F238E27FC236}">
                <a16:creationId xmlns:a16="http://schemas.microsoft.com/office/drawing/2014/main" id="{C20F0893-7A10-484B-87AB-B02B46440DDF}"/>
              </a:ext>
            </a:extLst>
          </p:cNvPr>
          <p:cNvSpPr>
            <a:spLocks noGrp="1"/>
          </p:cNvSpPr>
          <p:nvPr>
            <p:ph type="body" sz="quarter" idx="12" hasCustomPrompt="1"/>
          </p:nvPr>
        </p:nvSpPr>
        <p:spPr>
          <a:xfrm>
            <a:off x="698500" y="4602587"/>
            <a:ext cx="5397500" cy="446491"/>
          </a:xfrm>
          <a:prstGeom prst="rect">
            <a:avLst/>
          </a:prstGeom>
        </p:spPr>
        <p:txBody>
          <a:bodyPr anchor="b"/>
          <a:lstStyle>
            <a:lvl1pPr marL="0" indent="0" algn="ctr">
              <a:lnSpc>
                <a:spcPct val="60000"/>
              </a:lnSpc>
              <a:spcBef>
                <a:spcPts val="0"/>
              </a:spcBef>
              <a:spcAft>
                <a:spcPts val="0"/>
              </a:spcAft>
              <a:buNone/>
              <a:defRPr sz="2400" b="1" kern="400" cap="none" spc="0" baseline="0">
                <a:solidFill>
                  <a:srgbClr val="000000"/>
                </a:solidFill>
              </a:defRPr>
            </a:lvl1pPr>
          </a:lstStyle>
          <a:p>
            <a:pPr lvl="0"/>
            <a:r>
              <a:rPr lang="en-US"/>
              <a:t>&lt;Insert Name&gt;</a:t>
            </a:r>
          </a:p>
        </p:txBody>
      </p:sp>
      <p:sp>
        <p:nvSpPr>
          <p:cNvPr id="22" name="Text Placeholder 21">
            <a:extLst>
              <a:ext uri="{FF2B5EF4-FFF2-40B4-BE49-F238E27FC236}">
                <a16:creationId xmlns:a16="http://schemas.microsoft.com/office/drawing/2014/main" id="{BFB48F02-3A0C-AF4A-B8BE-0AB52F01F9E9}"/>
              </a:ext>
            </a:extLst>
          </p:cNvPr>
          <p:cNvSpPr>
            <a:spLocks noGrp="1"/>
          </p:cNvSpPr>
          <p:nvPr>
            <p:ph type="body" sz="quarter" idx="15" hasCustomPrompt="1"/>
          </p:nvPr>
        </p:nvSpPr>
        <p:spPr>
          <a:xfrm>
            <a:off x="6560457" y="1684160"/>
            <a:ext cx="4862286" cy="3747766"/>
          </a:xfrm>
          <a:prstGeom prst="rect">
            <a:avLst/>
          </a:prstGeom>
        </p:spPr>
        <p:txBody>
          <a:bodyPr anchor="ctr">
            <a:normAutofit/>
          </a:bodyPr>
          <a:lstStyle>
            <a:lvl1pPr marL="0" indent="0" algn="ctr">
              <a:lnSpc>
                <a:spcPct val="120000"/>
              </a:lnSpc>
              <a:spcBef>
                <a:spcPts val="300"/>
              </a:spcBef>
              <a:spcAft>
                <a:spcPts val="600"/>
              </a:spcAft>
              <a:buFont typeface="Arial" panose="020B0604020202020204" pitchFamily="34" charset="0"/>
              <a:buNone/>
              <a:defRPr sz="2400">
                <a:solidFill>
                  <a:srgbClr val="000000"/>
                </a:solidFill>
              </a:defRPr>
            </a:lvl1pPr>
            <a:lvl2pPr>
              <a:defRPr sz="1400">
                <a:solidFill>
                  <a:srgbClr val="595959"/>
                </a:solidFill>
                <a:latin typeface="+mn-lt"/>
              </a:defRPr>
            </a:lvl2pPr>
            <a:lvl3pPr>
              <a:defRPr sz="1400">
                <a:solidFill>
                  <a:srgbClr val="595959"/>
                </a:solidFill>
                <a:latin typeface="+mn-lt"/>
              </a:defRPr>
            </a:lvl3pPr>
            <a:lvl4pPr>
              <a:defRPr sz="1400">
                <a:solidFill>
                  <a:srgbClr val="595959"/>
                </a:solidFill>
                <a:latin typeface="+mn-lt"/>
              </a:defRPr>
            </a:lvl4pPr>
            <a:lvl5pPr>
              <a:defRPr sz="1400">
                <a:solidFill>
                  <a:srgbClr val="595959"/>
                </a:solidFill>
                <a:latin typeface="+mn-lt"/>
              </a:defRPr>
            </a:lvl5pPr>
            <a:lvl6pPr>
              <a:defRPr sz="1400">
                <a:solidFill>
                  <a:srgbClr val="595959"/>
                </a:solidFill>
                <a:latin typeface="+mn-lt"/>
              </a:defRPr>
            </a:lvl6pPr>
          </a:lstStyle>
          <a:p>
            <a:pPr lvl="0"/>
            <a:r>
              <a:rPr lang="en-US"/>
              <a:t>&lt;Insert Bio Here&gt;</a:t>
            </a:r>
          </a:p>
        </p:txBody>
      </p:sp>
      <p:sp>
        <p:nvSpPr>
          <p:cNvPr id="13" name="Text Placeholder 21">
            <a:extLst>
              <a:ext uri="{FF2B5EF4-FFF2-40B4-BE49-F238E27FC236}">
                <a16:creationId xmlns:a16="http://schemas.microsoft.com/office/drawing/2014/main" id="{D73AE978-65F1-AA4F-8CDF-BCB0ACC6484A}"/>
              </a:ext>
            </a:extLst>
          </p:cNvPr>
          <p:cNvSpPr>
            <a:spLocks noGrp="1"/>
          </p:cNvSpPr>
          <p:nvPr>
            <p:ph type="body" sz="quarter" idx="16" hasCustomPrompt="1"/>
          </p:nvPr>
        </p:nvSpPr>
        <p:spPr>
          <a:xfrm>
            <a:off x="698500" y="5071593"/>
            <a:ext cx="5397500" cy="373584"/>
          </a:xfrm>
          <a:prstGeom prst="rect">
            <a:avLst/>
          </a:prstGeom>
        </p:spPr>
        <p:txBody>
          <a:bodyPr>
            <a:normAutofit/>
          </a:bodyPr>
          <a:lstStyle>
            <a:lvl1pPr marL="0" indent="0" algn="ctr">
              <a:lnSpc>
                <a:spcPct val="100000"/>
              </a:lnSpc>
              <a:spcBef>
                <a:spcPts val="0"/>
              </a:spcBef>
              <a:spcAft>
                <a:spcPts val="0"/>
              </a:spcAft>
              <a:buNone/>
              <a:defRPr sz="1600" b="1" i="1">
                <a:solidFill>
                  <a:srgbClr val="000000"/>
                </a:solidFill>
              </a:defRPr>
            </a:lvl1pPr>
          </a:lstStyle>
          <a:p>
            <a:pPr lvl="0"/>
            <a:r>
              <a:rPr lang="en-US"/>
              <a:t>&lt;Insert Title&gt;</a:t>
            </a:r>
          </a:p>
        </p:txBody>
      </p:sp>
      <p:sp>
        <p:nvSpPr>
          <p:cNvPr id="3" name="TextBox 2">
            <a:extLst>
              <a:ext uri="{FF2B5EF4-FFF2-40B4-BE49-F238E27FC236}">
                <a16:creationId xmlns:a16="http://schemas.microsoft.com/office/drawing/2014/main" id="{B819CFA4-2AEB-EE45-AD82-953A365C0E24}"/>
              </a:ext>
            </a:extLst>
          </p:cNvPr>
          <p:cNvSpPr txBox="1"/>
          <p:nvPr userDrawn="1"/>
        </p:nvSpPr>
        <p:spPr>
          <a:xfrm>
            <a:off x="1464009" y="4259573"/>
            <a:ext cx="3860800" cy="369332"/>
          </a:xfrm>
          <a:prstGeom prst="rect">
            <a:avLst/>
          </a:prstGeom>
          <a:noFill/>
        </p:spPr>
        <p:txBody>
          <a:bodyPr wrap="square" rtlCol="0">
            <a:spAutoFit/>
          </a:bodyPr>
          <a:lstStyle/>
          <a:p>
            <a:pPr algn="ctr"/>
            <a:r>
              <a:rPr lang="en-US" sz="1800" i="1">
                <a:solidFill>
                  <a:srgbClr val="000000"/>
                </a:solidFill>
                <a:latin typeface="Times" pitchFamily="2" charset="0"/>
              </a:rPr>
              <a:t>Hi, I’m</a:t>
            </a:r>
          </a:p>
        </p:txBody>
      </p:sp>
      <p:sp>
        <p:nvSpPr>
          <p:cNvPr id="15" name="Rectangle 14">
            <a:extLst>
              <a:ext uri="{FF2B5EF4-FFF2-40B4-BE49-F238E27FC236}">
                <a16:creationId xmlns:a16="http://schemas.microsoft.com/office/drawing/2014/main" id="{218AAE03-86E4-1C40-9442-B0A75953DC9B}"/>
              </a:ext>
            </a:extLst>
          </p:cNvPr>
          <p:cNvSpPr/>
          <p:nvPr userDrawn="1"/>
        </p:nvSpPr>
        <p:spPr>
          <a:xfrm>
            <a:off x="698500" y="6045616"/>
            <a:ext cx="5397500" cy="6014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7" name="Rectangle 16">
            <a:extLst>
              <a:ext uri="{FF2B5EF4-FFF2-40B4-BE49-F238E27FC236}">
                <a16:creationId xmlns:a16="http://schemas.microsoft.com/office/drawing/2014/main" id="{F56622E9-10F0-6B49-8CEC-9D1B0B5C6A53}"/>
              </a:ext>
            </a:extLst>
          </p:cNvPr>
          <p:cNvSpPr/>
          <p:nvPr userDrawn="1"/>
        </p:nvSpPr>
        <p:spPr>
          <a:xfrm>
            <a:off x="6096000" y="6045616"/>
            <a:ext cx="3048000" cy="6014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8" name="Rectangle 17">
            <a:extLst>
              <a:ext uri="{FF2B5EF4-FFF2-40B4-BE49-F238E27FC236}">
                <a16:creationId xmlns:a16="http://schemas.microsoft.com/office/drawing/2014/main" id="{4E69A5AA-BCC6-FD40-876B-AFB92261F122}"/>
              </a:ext>
            </a:extLst>
          </p:cNvPr>
          <p:cNvSpPr/>
          <p:nvPr userDrawn="1"/>
        </p:nvSpPr>
        <p:spPr>
          <a:xfrm>
            <a:off x="9144001" y="6045616"/>
            <a:ext cx="3048000" cy="6014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309550546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1920">
          <p15:clr>
            <a:srgbClr val="FBAE40"/>
          </p15:clr>
        </p15:guide>
        <p15:guide id="4" pos="57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uo Presenter">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5BB2885-9A2F-F448-A97A-3BC16DC9A5BC}"/>
              </a:ext>
            </a:extLst>
          </p:cNvPr>
          <p:cNvSpPr/>
          <p:nvPr userDrawn="1"/>
        </p:nvSpPr>
        <p:spPr>
          <a:xfrm>
            <a:off x="2205381" y="1177448"/>
            <a:ext cx="1685241" cy="1700408"/>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solidFill>
                <a:srgbClr val="000000"/>
              </a:solidFill>
            </a:endParaRPr>
          </a:p>
        </p:txBody>
      </p:sp>
      <p:sp>
        <p:nvSpPr>
          <p:cNvPr id="7" name="Rectangle 6">
            <a:extLst>
              <a:ext uri="{FF2B5EF4-FFF2-40B4-BE49-F238E27FC236}">
                <a16:creationId xmlns:a16="http://schemas.microsoft.com/office/drawing/2014/main" id="{6C92BAD7-BECF-B74A-A2A4-30F497DEA048}"/>
              </a:ext>
            </a:extLst>
          </p:cNvPr>
          <p:cNvSpPr/>
          <p:nvPr userDrawn="1"/>
        </p:nvSpPr>
        <p:spPr>
          <a:xfrm>
            <a:off x="6096001" y="0"/>
            <a:ext cx="6096001" cy="685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solidFill>
                <a:srgbClr val="000000"/>
              </a:solidFill>
            </a:endParaRPr>
          </a:p>
        </p:txBody>
      </p:sp>
      <p:sp>
        <p:nvSpPr>
          <p:cNvPr id="11" name="Picture Placeholder 10">
            <a:extLst>
              <a:ext uri="{FF2B5EF4-FFF2-40B4-BE49-F238E27FC236}">
                <a16:creationId xmlns:a16="http://schemas.microsoft.com/office/drawing/2014/main" id="{37F3678C-DBCD-534F-BABF-848BE3A2D172}"/>
              </a:ext>
            </a:extLst>
          </p:cNvPr>
          <p:cNvSpPr>
            <a:spLocks noGrp="1"/>
          </p:cNvSpPr>
          <p:nvPr>
            <p:ph type="pic" sz="quarter" idx="10" hasCustomPrompt="1"/>
          </p:nvPr>
        </p:nvSpPr>
        <p:spPr>
          <a:xfrm>
            <a:off x="2279763" y="1252502"/>
            <a:ext cx="1536475" cy="1550303"/>
          </a:xfrm>
          <a:prstGeom prst="ellipse">
            <a:avLst/>
          </a:prstGeom>
        </p:spPr>
        <p:txBody>
          <a:bodyPr anchor="ct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16" name="Text Placeholder 15">
            <a:extLst>
              <a:ext uri="{FF2B5EF4-FFF2-40B4-BE49-F238E27FC236}">
                <a16:creationId xmlns:a16="http://schemas.microsoft.com/office/drawing/2014/main" id="{C20F0893-7A10-484B-87AB-B02B46440DDF}"/>
              </a:ext>
            </a:extLst>
          </p:cNvPr>
          <p:cNvSpPr>
            <a:spLocks noGrp="1"/>
          </p:cNvSpPr>
          <p:nvPr>
            <p:ph type="body" sz="quarter" idx="12" hasCustomPrompt="1"/>
          </p:nvPr>
        </p:nvSpPr>
        <p:spPr>
          <a:xfrm>
            <a:off x="699292" y="3071814"/>
            <a:ext cx="4697413" cy="714375"/>
          </a:xfrm>
          <a:prstGeom prst="rect">
            <a:avLst/>
          </a:prstGeom>
        </p:spPr>
        <p:txBody>
          <a:bodyPr anchor="ctr">
            <a:normAutofit/>
          </a:bodyPr>
          <a:lstStyle>
            <a:lvl1pPr marL="0" indent="0" algn="ctr">
              <a:lnSpc>
                <a:spcPct val="80000"/>
              </a:lnSpc>
              <a:spcBef>
                <a:spcPts val="300"/>
              </a:spcBef>
              <a:spcAft>
                <a:spcPts val="600"/>
              </a:spcAft>
              <a:buNone/>
              <a:defRPr sz="2400" b="1" kern="400" cap="none" spc="0" baseline="0">
                <a:solidFill>
                  <a:srgbClr val="000000"/>
                </a:solidFill>
              </a:defRPr>
            </a:lvl1pPr>
          </a:lstStyle>
          <a:p>
            <a:pPr lvl="0"/>
            <a:r>
              <a:rPr lang="en-US"/>
              <a:t>&lt;Insert Name&gt;</a:t>
            </a:r>
          </a:p>
        </p:txBody>
      </p:sp>
      <p:sp>
        <p:nvSpPr>
          <p:cNvPr id="17" name="Oval 16">
            <a:extLst>
              <a:ext uri="{FF2B5EF4-FFF2-40B4-BE49-F238E27FC236}">
                <a16:creationId xmlns:a16="http://schemas.microsoft.com/office/drawing/2014/main" id="{7EA4E5A5-62B9-BE4B-9712-CE85053B4381}"/>
              </a:ext>
            </a:extLst>
          </p:cNvPr>
          <p:cNvSpPr/>
          <p:nvPr userDrawn="1"/>
        </p:nvSpPr>
        <p:spPr>
          <a:xfrm>
            <a:off x="8301381" y="1177448"/>
            <a:ext cx="1685241" cy="1700408"/>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solidFill>
                <a:srgbClr val="000000"/>
              </a:solidFill>
            </a:endParaRPr>
          </a:p>
        </p:txBody>
      </p:sp>
      <p:sp>
        <p:nvSpPr>
          <p:cNvPr id="18" name="Picture Placeholder 10">
            <a:extLst>
              <a:ext uri="{FF2B5EF4-FFF2-40B4-BE49-F238E27FC236}">
                <a16:creationId xmlns:a16="http://schemas.microsoft.com/office/drawing/2014/main" id="{51B943E5-4DA4-524F-8AF9-086B99BCC924}"/>
              </a:ext>
            </a:extLst>
          </p:cNvPr>
          <p:cNvSpPr>
            <a:spLocks noGrp="1"/>
          </p:cNvSpPr>
          <p:nvPr>
            <p:ph type="pic" sz="quarter" idx="13" hasCustomPrompt="1"/>
          </p:nvPr>
        </p:nvSpPr>
        <p:spPr>
          <a:xfrm>
            <a:off x="8375763" y="1252502"/>
            <a:ext cx="1536475" cy="1550303"/>
          </a:xfrm>
          <a:prstGeom prst="ellipse">
            <a:avLst/>
          </a:prstGeom>
        </p:spPr>
        <p:txBody>
          <a:bodyPr anchor="ct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19" name="Text Placeholder 15">
            <a:extLst>
              <a:ext uri="{FF2B5EF4-FFF2-40B4-BE49-F238E27FC236}">
                <a16:creationId xmlns:a16="http://schemas.microsoft.com/office/drawing/2014/main" id="{DDD17301-2294-3247-8C89-4DCB2C7F3219}"/>
              </a:ext>
            </a:extLst>
          </p:cNvPr>
          <p:cNvSpPr>
            <a:spLocks noGrp="1"/>
          </p:cNvSpPr>
          <p:nvPr>
            <p:ph type="body" sz="quarter" idx="14" hasCustomPrompt="1"/>
          </p:nvPr>
        </p:nvSpPr>
        <p:spPr>
          <a:xfrm>
            <a:off x="6795292" y="3071814"/>
            <a:ext cx="4697413" cy="714375"/>
          </a:xfrm>
          <a:prstGeom prst="rect">
            <a:avLst/>
          </a:prstGeom>
        </p:spPr>
        <p:txBody>
          <a:bodyPr anchor="ctr">
            <a:normAutofit/>
          </a:bodyPr>
          <a:lstStyle>
            <a:lvl1pPr marL="0" indent="0" algn="ctr">
              <a:lnSpc>
                <a:spcPct val="80000"/>
              </a:lnSpc>
              <a:spcBef>
                <a:spcPts val="300"/>
              </a:spcBef>
              <a:spcAft>
                <a:spcPts val="600"/>
              </a:spcAft>
              <a:buNone/>
              <a:defRPr sz="2400" b="1" kern="400" cap="none" spc="0" baseline="0">
                <a:solidFill>
                  <a:srgbClr val="000000"/>
                </a:solidFill>
              </a:defRPr>
            </a:lvl1pPr>
          </a:lstStyle>
          <a:p>
            <a:pPr lvl="0"/>
            <a:r>
              <a:rPr lang="en-US"/>
              <a:t>&lt;Insert Name&gt;</a:t>
            </a:r>
          </a:p>
        </p:txBody>
      </p:sp>
      <p:sp>
        <p:nvSpPr>
          <p:cNvPr id="22" name="Text Placeholder 21">
            <a:extLst>
              <a:ext uri="{FF2B5EF4-FFF2-40B4-BE49-F238E27FC236}">
                <a16:creationId xmlns:a16="http://schemas.microsoft.com/office/drawing/2014/main" id="{BFB48F02-3A0C-AF4A-B8BE-0AB52F01F9E9}"/>
              </a:ext>
            </a:extLst>
          </p:cNvPr>
          <p:cNvSpPr>
            <a:spLocks noGrp="1"/>
          </p:cNvSpPr>
          <p:nvPr>
            <p:ph type="body" sz="quarter" idx="15" hasCustomPrompt="1"/>
          </p:nvPr>
        </p:nvSpPr>
        <p:spPr>
          <a:xfrm>
            <a:off x="698500" y="4195763"/>
            <a:ext cx="4697413" cy="1928812"/>
          </a:xfrm>
          <a:prstGeom prst="rect">
            <a:avLst/>
          </a:prstGeom>
        </p:spPr>
        <p:txBody>
          <a:bodyPr>
            <a:normAutofit/>
          </a:bodyPr>
          <a:lstStyle>
            <a:lvl1pPr marL="0" indent="0" algn="ctr">
              <a:lnSpc>
                <a:spcPct val="120000"/>
              </a:lnSpc>
              <a:spcBef>
                <a:spcPts val="300"/>
              </a:spcBef>
              <a:spcAft>
                <a:spcPts val="600"/>
              </a:spcAft>
              <a:buNone/>
              <a:defRPr sz="2400">
                <a:solidFill>
                  <a:srgbClr val="000000"/>
                </a:solidFill>
              </a:defRPr>
            </a:lvl1pPr>
          </a:lstStyle>
          <a:p>
            <a:pPr lvl="0"/>
            <a:r>
              <a:rPr lang="en-US"/>
              <a:t>&lt;Insert Bio Here&gt;</a:t>
            </a:r>
          </a:p>
        </p:txBody>
      </p:sp>
      <p:sp>
        <p:nvSpPr>
          <p:cNvPr id="24" name="Text Placeholder 21">
            <a:extLst>
              <a:ext uri="{FF2B5EF4-FFF2-40B4-BE49-F238E27FC236}">
                <a16:creationId xmlns:a16="http://schemas.microsoft.com/office/drawing/2014/main" id="{44CDDE32-875E-2549-A5D8-E44AABC429E4}"/>
              </a:ext>
            </a:extLst>
          </p:cNvPr>
          <p:cNvSpPr>
            <a:spLocks noGrp="1"/>
          </p:cNvSpPr>
          <p:nvPr>
            <p:ph type="body" sz="quarter" idx="17" hasCustomPrompt="1"/>
          </p:nvPr>
        </p:nvSpPr>
        <p:spPr>
          <a:xfrm>
            <a:off x="697706" y="3822179"/>
            <a:ext cx="4698207" cy="373584"/>
          </a:xfrm>
          <a:prstGeom prst="rect">
            <a:avLst/>
          </a:prstGeom>
        </p:spPr>
        <p:txBody>
          <a:bodyPr>
            <a:normAutofit/>
          </a:bodyPr>
          <a:lstStyle>
            <a:lvl1pPr marL="0" indent="0" algn="ctr">
              <a:lnSpc>
                <a:spcPct val="120000"/>
              </a:lnSpc>
              <a:spcBef>
                <a:spcPts val="300"/>
              </a:spcBef>
              <a:spcAft>
                <a:spcPts val="600"/>
              </a:spcAft>
              <a:buNone/>
              <a:defRPr sz="1600" b="1" i="1">
                <a:solidFill>
                  <a:srgbClr val="000000"/>
                </a:solidFill>
              </a:defRPr>
            </a:lvl1pPr>
          </a:lstStyle>
          <a:p>
            <a:pPr lvl="0"/>
            <a:r>
              <a:rPr lang="en-US"/>
              <a:t>&lt;Insert Title&gt;</a:t>
            </a:r>
          </a:p>
        </p:txBody>
      </p:sp>
      <p:sp>
        <p:nvSpPr>
          <p:cNvPr id="25" name="Text Placeholder 21">
            <a:extLst>
              <a:ext uri="{FF2B5EF4-FFF2-40B4-BE49-F238E27FC236}">
                <a16:creationId xmlns:a16="http://schemas.microsoft.com/office/drawing/2014/main" id="{C3C0BAA2-C886-7140-BCEB-DCC3F45795BC}"/>
              </a:ext>
            </a:extLst>
          </p:cNvPr>
          <p:cNvSpPr>
            <a:spLocks noGrp="1"/>
          </p:cNvSpPr>
          <p:nvPr>
            <p:ph type="body" sz="quarter" idx="18" hasCustomPrompt="1"/>
          </p:nvPr>
        </p:nvSpPr>
        <p:spPr>
          <a:xfrm>
            <a:off x="6795292" y="3822179"/>
            <a:ext cx="4698207" cy="373584"/>
          </a:xfrm>
          <a:prstGeom prst="rect">
            <a:avLst/>
          </a:prstGeom>
        </p:spPr>
        <p:txBody>
          <a:bodyPr>
            <a:normAutofit/>
          </a:bodyPr>
          <a:lstStyle>
            <a:lvl1pPr marL="0" indent="0" algn="ctr">
              <a:lnSpc>
                <a:spcPct val="120000"/>
              </a:lnSpc>
              <a:spcBef>
                <a:spcPts val="300"/>
              </a:spcBef>
              <a:spcAft>
                <a:spcPts val="600"/>
              </a:spcAft>
              <a:buNone/>
              <a:defRPr sz="1600" b="1" i="1">
                <a:solidFill>
                  <a:srgbClr val="000000"/>
                </a:solidFill>
              </a:defRPr>
            </a:lvl1pPr>
          </a:lstStyle>
          <a:p>
            <a:pPr lvl="0"/>
            <a:r>
              <a:rPr lang="en-US"/>
              <a:t>&lt;Insert Title&gt;</a:t>
            </a:r>
          </a:p>
        </p:txBody>
      </p:sp>
      <p:sp>
        <p:nvSpPr>
          <p:cNvPr id="13" name="Text Placeholder 21">
            <a:extLst>
              <a:ext uri="{FF2B5EF4-FFF2-40B4-BE49-F238E27FC236}">
                <a16:creationId xmlns:a16="http://schemas.microsoft.com/office/drawing/2014/main" id="{D0F9035B-F7DB-C245-8E45-1637847B7613}"/>
              </a:ext>
            </a:extLst>
          </p:cNvPr>
          <p:cNvSpPr>
            <a:spLocks noGrp="1"/>
          </p:cNvSpPr>
          <p:nvPr>
            <p:ph type="body" sz="quarter" idx="19" hasCustomPrompt="1"/>
          </p:nvPr>
        </p:nvSpPr>
        <p:spPr>
          <a:xfrm>
            <a:off x="6795291" y="4195763"/>
            <a:ext cx="4697413" cy="1928812"/>
          </a:xfrm>
          <a:prstGeom prst="rect">
            <a:avLst/>
          </a:prstGeom>
        </p:spPr>
        <p:txBody>
          <a:bodyPr>
            <a:normAutofit/>
          </a:bodyPr>
          <a:lstStyle>
            <a:lvl1pPr marL="0" indent="0" algn="ctr">
              <a:lnSpc>
                <a:spcPct val="120000"/>
              </a:lnSpc>
              <a:spcBef>
                <a:spcPts val="300"/>
              </a:spcBef>
              <a:spcAft>
                <a:spcPts val="600"/>
              </a:spcAft>
              <a:buNone/>
              <a:defRPr sz="2400">
                <a:solidFill>
                  <a:srgbClr val="000000"/>
                </a:solidFill>
              </a:defRPr>
            </a:lvl1pPr>
          </a:lstStyle>
          <a:p>
            <a:pPr lvl="0"/>
            <a:r>
              <a:rPr lang="en-US"/>
              <a:t>&lt;Insert Bio Here&gt;</a:t>
            </a:r>
          </a:p>
        </p:txBody>
      </p:sp>
      <p:sp>
        <p:nvSpPr>
          <p:cNvPr id="14" name="Rectangle 13">
            <a:extLst>
              <a:ext uri="{FF2B5EF4-FFF2-40B4-BE49-F238E27FC236}">
                <a16:creationId xmlns:a16="http://schemas.microsoft.com/office/drawing/2014/main" id="{CB089194-CA7B-4B53-9228-160EFE7145D6}"/>
              </a:ext>
            </a:extLst>
          </p:cNvPr>
          <p:cNvSpPr/>
          <p:nvPr userDrawn="1"/>
        </p:nvSpPr>
        <p:spPr>
          <a:xfrm>
            <a:off x="698500" y="6045616"/>
            <a:ext cx="5397500" cy="6014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5" name="Rectangle 14">
            <a:extLst>
              <a:ext uri="{FF2B5EF4-FFF2-40B4-BE49-F238E27FC236}">
                <a16:creationId xmlns:a16="http://schemas.microsoft.com/office/drawing/2014/main" id="{49CFDC41-F4B2-4366-8D9F-C743CA3F13B3}"/>
              </a:ext>
            </a:extLst>
          </p:cNvPr>
          <p:cNvSpPr/>
          <p:nvPr userDrawn="1"/>
        </p:nvSpPr>
        <p:spPr>
          <a:xfrm>
            <a:off x="6096000" y="6045616"/>
            <a:ext cx="3048000" cy="6014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0" name="Rectangle 19">
            <a:extLst>
              <a:ext uri="{FF2B5EF4-FFF2-40B4-BE49-F238E27FC236}">
                <a16:creationId xmlns:a16="http://schemas.microsoft.com/office/drawing/2014/main" id="{EB5C4484-7362-402E-94D9-A54D3983E100}"/>
              </a:ext>
            </a:extLst>
          </p:cNvPr>
          <p:cNvSpPr/>
          <p:nvPr userDrawn="1"/>
        </p:nvSpPr>
        <p:spPr>
          <a:xfrm>
            <a:off x="9144001" y="6045616"/>
            <a:ext cx="3048000" cy="6014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2995667218"/>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1920">
          <p15:clr>
            <a:srgbClr val="FBAE40"/>
          </p15:clr>
        </p15:guide>
        <p15:guide id="4" pos="57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uo Our Team">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5BB2885-9A2F-F448-A97A-3BC16DC9A5BC}"/>
              </a:ext>
            </a:extLst>
          </p:cNvPr>
          <p:cNvSpPr/>
          <p:nvPr userDrawn="1"/>
        </p:nvSpPr>
        <p:spPr>
          <a:xfrm>
            <a:off x="2205381" y="1177448"/>
            <a:ext cx="1685241" cy="1700408"/>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solidFill>
                <a:srgbClr val="000000"/>
              </a:solidFill>
            </a:endParaRPr>
          </a:p>
        </p:txBody>
      </p:sp>
      <p:sp>
        <p:nvSpPr>
          <p:cNvPr id="7" name="Rectangle 6">
            <a:extLst>
              <a:ext uri="{FF2B5EF4-FFF2-40B4-BE49-F238E27FC236}">
                <a16:creationId xmlns:a16="http://schemas.microsoft.com/office/drawing/2014/main" id="{6C92BAD7-BECF-B74A-A2A4-30F497DEA048}"/>
              </a:ext>
            </a:extLst>
          </p:cNvPr>
          <p:cNvSpPr/>
          <p:nvPr userDrawn="1"/>
        </p:nvSpPr>
        <p:spPr>
          <a:xfrm>
            <a:off x="6096001" y="0"/>
            <a:ext cx="6096001" cy="685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solidFill>
                <a:srgbClr val="000000"/>
              </a:solidFill>
            </a:endParaRPr>
          </a:p>
        </p:txBody>
      </p:sp>
      <p:sp>
        <p:nvSpPr>
          <p:cNvPr id="11" name="Picture Placeholder 10">
            <a:extLst>
              <a:ext uri="{FF2B5EF4-FFF2-40B4-BE49-F238E27FC236}">
                <a16:creationId xmlns:a16="http://schemas.microsoft.com/office/drawing/2014/main" id="{37F3678C-DBCD-534F-BABF-848BE3A2D172}"/>
              </a:ext>
            </a:extLst>
          </p:cNvPr>
          <p:cNvSpPr>
            <a:spLocks noGrp="1"/>
          </p:cNvSpPr>
          <p:nvPr>
            <p:ph type="pic" sz="quarter" idx="10" hasCustomPrompt="1"/>
          </p:nvPr>
        </p:nvSpPr>
        <p:spPr>
          <a:xfrm>
            <a:off x="2279763" y="1252502"/>
            <a:ext cx="1536475" cy="1550303"/>
          </a:xfrm>
          <a:prstGeom prst="ellipse">
            <a:avLst/>
          </a:prstGeom>
        </p:spPr>
        <p:txBody>
          <a:bodyPr anchor="ct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16" name="Text Placeholder 15">
            <a:extLst>
              <a:ext uri="{FF2B5EF4-FFF2-40B4-BE49-F238E27FC236}">
                <a16:creationId xmlns:a16="http://schemas.microsoft.com/office/drawing/2014/main" id="{C20F0893-7A10-484B-87AB-B02B46440DDF}"/>
              </a:ext>
            </a:extLst>
          </p:cNvPr>
          <p:cNvSpPr>
            <a:spLocks noGrp="1"/>
          </p:cNvSpPr>
          <p:nvPr>
            <p:ph type="body" sz="quarter" idx="12" hasCustomPrompt="1"/>
          </p:nvPr>
        </p:nvSpPr>
        <p:spPr>
          <a:xfrm>
            <a:off x="699292" y="3071814"/>
            <a:ext cx="4697413" cy="714375"/>
          </a:xfrm>
          <a:prstGeom prst="rect">
            <a:avLst/>
          </a:prstGeom>
        </p:spPr>
        <p:txBody>
          <a:bodyPr anchor="ctr">
            <a:normAutofit/>
          </a:bodyPr>
          <a:lstStyle>
            <a:lvl1pPr marL="0" indent="0" algn="ctr">
              <a:lnSpc>
                <a:spcPct val="80000"/>
              </a:lnSpc>
              <a:spcBef>
                <a:spcPts val="300"/>
              </a:spcBef>
              <a:spcAft>
                <a:spcPts val="600"/>
              </a:spcAft>
              <a:buNone/>
              <a:defRPr sz="2400" b="1" kern="400" cap="none" spc="0" baseline="0">
                <a:solidFill>
                  <a:srgbClr val="000000"/>
                </a:solidFill>
              </a:defRPr>
            </a:lvl1pPr>
          </a:lstStyle>
          <a:p>
            <a:pPr lvl="0"/>
            <a:r>
              <a:rPr lang="en-US"/>
              <a:t>&lt;Insert Name&gt;</a:t>
            </a:r>
          </a:p>
        </p:txBody>
      </p:sp>
      <p:sp>
        <p:nvSpPr>
          <p:cNvPr id="17" name="Oval 16">
            <a:extLst>
              <a:ext uri="{FF2B5EF4-FFF2-40B4-BE49-F238E27FC236}">
                <a16:creationId xmlns:a16="http://schemas.microsoft.com/office/drawing/2014/main" id="{7EA4E5A5-62B9-BE4B-9712-CE85053B4381}"/>
              </a:ext>
            </a:extLst>
          </p:cNvPr>
          <p:cNvSpPr/>
          <p:nvPr userDrawn="1"/>
        </p:nvSpPr>
        <p:spPr>
          <a:xfrm>
            <a:off x="8301381" y="1177448"/>
            <a:ext cx="1685241" cy="1700408"/>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solidFill>
                <a:srgbClr val="000000"/>
              </a:solidFill>
            </a:endParaRPr>
          </a:p>
        </p:txBody>
      </p:sp>
      <p:sp>
        <p:nvSpPr>
          <p:cNvPr id="18" name="Picture Placeholder 10">
            <a:extLst>
              <a:ext uri="{FF2B5EF4-FFF2-40B4-BE49-F238E27FC236}">
                <a16:creationId xmlns:a16="http://schemas.microsoft.com/office/drawing/2014/main" id="{51B943E5-4DA4-524F-8AF9-086B99BCC924}"/>
              </a:ext>
            </a:extLst>
          </p:cNvPr>
          <p:cNvSpPr>
            <a:spLocks noGrp="1"/>
          </p:cNvSpPr>
          <p:nvPr>
            <p:ph type="pic" sz="quarter" idx="13" hasCustomPrompt="1"/>
          </p:nvPr>
        </p:nvSpPr>
        <p:spPr>
          <a:xfrm>
            <a:off x="8375763" y="1252502"/>
            <a:ext cx="1536475" cy="1550303"/>
          </a:xfrm>
          <a:prstGeom prst="ellipse">
            <a:avLst/>
          </a:prstGeom>
        </p:spPr>
        <p:txBody>
          <a:bodyPr anchor="ct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19" name="Text Placeholder 15">
            <a:extLst>
              <a:ext uri="{FF2B5EF4-FFF2-40B4-BE49-F238E27FC236}">
                <a16:creationId xmlns:a16="http://schemas.microsoft.com/office/drawing/2014/main" id="{DDD17301-2294-3247-8C89-4DCB2C7F3219}"/>
              </a:ext>
            </a:extLst>
          </p:cNvPr>
          <p:cNvSpPr>
            <a:spLocks noGrp="1"/>
          </p:cNvSpPr>
          <p:nvPr>
            <p:ph type="body" sz="quarter" idx="14" hasCustomPrompt="1"/>
          </p:nvPr>
        </p:nvSpPr>
        <p:spPr>
          <a:xfrm>
            <a:off x="6795292" y="3071814"/>
            <a:ext cx="4697413" cy="714375"/>
          </a:xfrm>
          <a:prstGeom prst="rect">
            <a:avLst/>
          </a:prstGeom>
        </p:spPr>
        <p:txBody>
          <a:bodyPr anchor="ctr">
            <a:normAutofit/>
          </a:bodyPr>
          <a:lstStyle>
            <a:lvl1pPr marL="0" indent="0" algn="ctr">
              <a:lnSpc>
                <a:spcPct val="80000"/>
              </a:lnSpc>
              <a:spcBef>
                <a:spcPts val="300"/>
              </a:spcBef>
              <a:spcAft>
                <a:spcPts val="600"/>
              </a:spcAft>
              <a:buNone/>
              <a:defRPr sz="2400" b="1" kern="400" cap="none" spc="0" baseline="0">
                <a:solidFill>
                  <a:srgbClr val="000000"/>
                </a:solidFill>
              </a:defRPr>
            </a:lvl1pPr>
          </a:lstStyle>
          <a:p>
            <a:pPr lvl="0"/>
            <a:r>
              <a:rPr lang="en-US"/>
              <a:t>&lt;Insert Name&gt;</a:t>
            </a:r>
          </a:p>
        </p:txBody>
      </p:sp>
      <p:sp>
        <p:nvSpPr>
          <p:cNvPr id="22" name="Text Placeholder 21">
            <a:extLst>
              <a:ext uri="{FF2B5EF4-FFF2-40B4-BE49-F238E27FC236}">
                <a16:creationId xmlns:a16="http://schemas.microsoft.com/office/drawing/2014/main" id="{BFB48F02-3A0C-AF4A-B8BE-0AB52F01F9E9}"/>
              </a:ext>
            </a:extLst>
          </p:cNvPr>
          <p:cNvSpPr>
            <a:spLocks noGrp="1"/>
          </p:cNvSpPr>
          <p:nvPr>
            <p:ph type="body" sz="quarter" idx="15" hasCustomPrompt="1"/>
          </p:nvPr>
        </p:nvSpPr>
        <p:spPr>
          <a:xfrm>
            <a:off x="698500" y="4195763"/>
            <a:ext cx="4697413" cy="1928812"/>
          </a:xfrm>
          <a:prstGeom prst="rect">
            <a:avLst/>
          </a:prstGeom>
        </p:spPr>
        <p:txBody>
          <a:bodyPr>
            <a:normAutofit/>
          </a:bodyPr>
          <a:lstStyle>
            <a:lvl1pPr marL="0" indent="0" algn="ctr">
              <a:lnSpc>
                <a:spcPct val="120000"/>
              </a:lnSpc>
              <a:spcBef>
                <a:spcPts val="300"/>
              </a:spcBef>
              <a:spcAft>
                <a:spcPts val="600"/>
              </a:spcAft>
              <a:buNone/>
              <a:defRPr sz="2400">
                <a:solidFill>
                  <a:srgbClr val="000000"/>
                </a:solidFill>
              </a:defRPr>
            </a:lvl1pPr>
          </a:lstStyle>
          <a:p>
            <a:pPr lvl="0"/>
            <a:r>
              <a:rPr lang="en-US"/>
              <a:t>&lt;Insert Bio Here&gt;</a:t>
            </a:r>
          </a:p>
        </p:txBody>
      </p:sp>
      <p:sp>
        <p:nvSpPr>
          <p:cNvPr id="24" name="Text Placeholder 21">
            <a:extLst>
              <a:ext uri="{FF2B5EF4-FFF2-40B4-BE49-F238E27FC236}">
                <a16:creationId xmlns:a16="http://schemas.microsoft.com/office/drawing/2014/main" id="{44CDDE32-875E-2549-A5D8-E44AABC429E4}"/>
              </a:ext>
            </a:extLst>
          </p:cNvPr>
          <p:cNvSpPr>
            <a:spLocks noGrp="1"/>
          </p:cNvSpPr>
          <p:nvPr>
            <p:ph type="body" sz="quarter" idx="17" hasCustomPrompt="1"/>
          </p:nvPr>
        </p:nvSpPr>
        <p:spPr>
          <a:xfrm>
            <a:off x="697706" y="3822179"/>
            <a:ext cx="4698207" cy="373584"/>
          </a:xfrm>
          <a:prstGeom prst="rect">
            <a:avLst/>
          </a:prstGeom>
        </p:spPr>
        <p:txBody>
          <a:bodyPr>
            <a:noAutofit/>
          </a:bodyPr>
          <a:lstStyle>
            <a:lvl1pPr marL="0" indent="0" algn="ctr">
              <a:lnSpc>
                <a:spcPct val="120000"/>
              </a:lnSpc>
              <a:spcBef>
                <a:spcPts val="300"/>
              </a:spcBef>
              <a:spcAft>
                <a:spcPts val="600"/>
              </a:spcAft>
              <a:buNone/>
              <a:defRPr sz="1600" b="1" i="1">
                <a:solidFill>
                  <a:srgbClr val="000000"/>
                </a:solidFill>
              </a:defRPr>
            </a:lvl1pPr>
          </a:lstStyle>
          <a:p>
            <a:pPr lvl="0"/>
            <a:r>
              <a:rPr lang="en-US"/>
              <a:t>&lt;Insert Title&gt;</a:t>
            </a:r>
          </a:p>
        </p:txBody>
      </p:sp>
      <p:sp>
        <p:nvSpPr>
          <p:cNvPr id="25" name="Text Placeholder 21">
            <a:extLst>
              <a:ext uri="{FF2B5EF4-FFF2-40B4-BE49-F238E27FC236}">
                <a16:creationId xmlns:a16="http://schemas.microsoft.com/office/drawing/2014/main" id="{C3C0BAA2-C886-7140-BCEB-DCC3F45795BC}"/>
              </a:ext>
            </a:extLst>
          </p:cNvPr>
          <p:cNvSpPr>
            <a:spLocks noGrp="1"/>
          </p:cNvSpPr>
          <p:nvPr>
            <p:ph type="body" sz="quarter" idx="18" hasCustomPrompt="1"/>
          </p:nvPr>
        </p:nvSpPr>
        <p:spPr>
          <a:xfrm>
            <a:off x="6795292" y="3822179"/>
            <a:ext cx="4698207" cy="373584"/>
          </a:xfrm>
          <a:prstGeom prst="rect">
            <a:avLst/>
          </a:prstGeom>
        </p:spPr>
        <p:txBody>
          <a:bodyPr>
            <a:noAutofit/>
          </a:bodyPr>
          <a:lstStyle>
            <a:lvl1pPr marL="0" indent="0" algn="ctr">
              <a:lnSpc>
                <a:spcPct val="120000"/>
              </a:lnSpc>
              <a:spcBef>
                <a:spcPts val="300"/>
              </a:spcBef>
              <a:spcAft>
                <a:spcPts val="600"/>
              </a:spcAft>
              <a:buNone/>
              <a:defRPr sz="1600" b="1" i="1">
                <a:solidFill>
                  <a:srgbClr val="000000"/>
                </a:solidFill>
              </a:defRPr>
            </a:lvl1pPr>
          </a:lstStyle>
          <a:p>
            <a:pPr lvl="0"/>
            <a:r>
              <a:rPr lang="en-US"/>
              <a:t>&lt;Insert Title&gt;</a:t>
            </a:r>
          </a:p>
        </p:txBody>
      </p:sp>
      <p:sp>
        <p:nvSpPr>
          <p:cNvPr id="13" name="Text Placeholder 21">
            <a:extLst>
              <a:ext uri="{FF2B5EF4-FFF2-40B4-BE49-F238E27FC236}">
                <a16:creationId xmlns:a16="http://schemas.microsoft.com/office/drawing/2014/main" id="{D0F9035B-F7DB-C245-8E45-1637847B7613}"/>
              </a:ext>
            </a:extLst>
          </p:cNvPr>
          <p:cNvSpPr>
            <a:spLocks noGrp="1"/>
          </p:cNvSpPr>
          <p:nvPr>
            <p:ph type="body" sz="quarter" idx="19" hasCustomPrompt="1"/>
          </p:nvPr>
        </p:nvSpPr>
        <p:spPr>
          <a:xfrm>
            <a:off x="6795291" y="4195763"/>
            <a:ext cx="4697413" cy="1928812"/>
          </a:xfrm>
          <a:prstGeom prst="rect">
            <a:avLst/>
          </a:prstGeom>
        </p:spPr>
        <p:txBody>
          <a:bodyPr>
            <a:normAutofit/>
          </a:bodyPr>
          <a:lstStyle>
            <a:lvl1pPr marL="0" indent="0" algn="ctr">
              <a:lnSpc>
                <a:spcPct val="120000"/>
              </a:lnSpc>
              <a:spcBef>
                <a:spcPts val="300"/>
              </a:spcBef>
              <a:spcAft>
                <a:spcPts val="600"/>
              </a:spcAft>
              <a:buNone/>
              <a:defRPr sz="2400">
                <a:solidFill>
                  <a:srgbClr val="000000"/>
                </a:solidFill>
              </a:defRPr>
            </a:lvl1pPr>
          </a:lstStyle>
          <a:p>
            <a:pPr lvl="0"/>
            <a:r>
              <a:rPr lang="en-US"/>
              <a:t>&lt;Insert Bio Here&gt;</a:t>
            </a:r>
          </a:p>
        </p:txBody>
      </p:sp>
      <p:pic>
        <p:nvPicPr>
          <p:cNvPr id="14" name="Picture 13">
            <a:extLst>
              <a:ext uri="{FF2B5EF4-FFF2-40B4-BE49-F238E27FC236}">
                <a16:creationId xmlns:a16="http://schemas.microsoft.com/office/drawing/2014/main" id="{28A8470B-92F4-DE4F-B3ED-B6610C9365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21237" y="586686"/>
            <a:ext cx="2549525" cy="336730"/>
          </a:xfrm>
          <a:prstGeom prst="rect">
            <a:avLst/>
          </a:prstGeom>
        </p:spPr>
      </p:pic>
      <p:sp>
        <p:nvSpPr>
          <p:cNvPr id="20" name="Rectangle 19">
            <a:extLst>
              <a:ext uri="{FF2B5EF4-FFF2-40B4-BE49-F238E27FC236}">
                <a16:creationId xmlns:a16="http://schemas.microsoft.com/office/drawing/2014/main" id="{AB4DDB25-95DB-4107-ACA5-DC10F7B7F7EE}"/>
              </a:ext>
            </a:extLst>
          </p:cNvPr>
          <p:cNvSpPr/>
          <p:nvPr userDrawn="1"/>
        </p:nvSpPr>
        <p:spPr>
          <a:xfrm>
            <a:off x="698500" y="6045616"/>
            <a:ext cx="5397500" cy="6014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1" name="Rectangle 20">
            <a:extLst>
              <a:ext uri="{FF2B5EF4-FFF2-40B4-BE49-F238E27FC236}">
                <a16:creationId xmlns:a16="http://schemas.microsoft.com/office/drawing/2014/main" id="{52F7F732-D6C6-4E7F-A387-BACE999F6859}"/>
              </a:ext>
            </a:extLst>
          </p:cNvPr>
          <p:cNvSpPr/>
          <p:nvPr userDrawn="1"/>
        </p:nvSpPr>
        <p:spPr>
          <a:xfrm>
            <a:off x="6096000" y="6045616"/>
            <a:ext cx="3048000" cy="6014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3" name="Rectangle 22">
            <a:extLst>
              <a:ext uri="{FF2B5EF4-FFF2-40B4-BE49-F238E27FC236}">
                <a16:creationId xmlns:a16="http://schemas.microsoft.com/office/drawing/2014/main" id="{9BD6119C-8CD2-4B39-93BE-7585ABDB4EA4}"/>
              </a:ext>
            </a:extLst>
          </p:cNvPr>
          <p:cNvSpPr/>
          <p:nvPr userDrawn="1"/>
        </p:nvSpPr>
        <p:spPr>
          <a:xfrm>
            <a:off x="9144001" y="6045616"/>
            <a:ext cx="3048000" cy="6014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509620048"/>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1920">
          <p15:clr>
            <a:srgbClr val="FBAE40"/>
          </p15:clr>
        </p15:guide>
        <p15:guide id="4" pos="5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EB86FA-3354-4318-A6DB-377AE424360C}" type="datetimeFigureOut">
              <a:rPr lang="en-US" smtClean="0"/>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69F55-CB97-41E2-ACA8-B56DFA950073}" type="slidenum">
              <a:rPr lang="en-US" smtClean="0"/>
              <a:t>‹#›</a:t>
            </a:fld>
            <a:endParaRPr lang="en-US"/>
          </a:p>
        </p:txBody>
      </p:sp>
    </p:spTree>
    <p:extLst>
      <p:ext uri="{BB962C8B-B14F-4D97-AF65-F5344CB8AC3E}">
        <p14:creationId xmlns:p14="http://schemas.microsoft.com/office/powerpoint/2010/main" val="25343570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ix Presenter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7F3678C-DBCD-534F-BABF-848BE3A2D172}"/>
              </a:ext>
            </a:extLst>
          </p:cNvPr>
          <p:cNvSpPr>
            <a:spLocks noGrp="1"/>
          </p:cNvSpPr>
          <p:nvPr>
            <p:ph type="pic" sz="quarter" idx="10" hasCustomPrompt="1"/>
          </p:nvPr>
        </p:nvSpPr>
        <p:spPr>
          <a:xfrm>
            <a:off x="1132772" y="1444768"/>
            <a:ext cx="1086648" cy="1096427"/>
          </a:xfrm>
          <a:prstGeom prst="ellipse">
            <a:avLst/>
          </a:prstGeom>
        </p:spPr>
        <p:txBody>
          <a:bodyPr anchor="ct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16" name="Text Placeholder 15">
            <a:extLst>
              <a:ext uri="{FF2B5EF4-FFF2-40B4-BE49-F238E27FC236}">
                <a16:creationId xmlns:a16="http://schemas.microsoft.com/office/drawing/2014/main" id="{C20F0893-7A10-484B-87AB-B02B46440DDF}"/>
              </a:ext>
            </a:extLst>
          </p:cNvPr>
          <p:cNvSpPr>
            <a:spLocks noGrp="1"/>
          </p:cNvSpPr>
          <p:nvPr>
            <p:ph type="body" sz="quarter" idx="12" hasCustomPrompt="1"/>
          </p:nvPr>
        </p:nvSpPr>
        <p:spPr>
          <a:xfrm>
            <a:off x="2500486" y="1444768"/>
            <a:ext cx="2707576" cy="401393"/>
          </a:xfrm>
          <a:prstGeom prst="rect">
            <a:avLst/>
          </a:prstGeom>
        </p:spPr>
        <p:txBody>
          <a:bodyPr anchor="b"/>
          <a:lstStyle>
            <a:lvl1pPr marL="0" indent="0" algn="l">
              <a:lnSpc>
                <a:spcPct val="80000"/>
              </a:lnSpc>
              <a:spcBef>
                <a:spcPts val="300"/>
              </a:spcBef>
              <a:spcAft>
                <a:spcPts val="600"/>
              </a:spcAft>
              <a:buNone/>
              <a:defRPr b="1" kern="400" cap="none" spc="0" baseline="0">
                <a:solidFill>
                  <a:srgbClr val="000000"/>
                </a:solidFill>
              </a:defRPr>
            </a:lvl1pPr>
          </a:lstStyle>
          <a:p>
            <a:pPr lvl="0"/>
            <a:r>
              <a:rPr lang="en-US"/>
              <a:t>&lt;Insert Name&gt;</a:t>
            </a:r>
          </a:p>
        </p:txBody>
      </p:sp>
      <p:sp>
        <p:nvSpPr>
          <p:cNvPr id="18" name="Picture Placeholder 10">
            <a:extLst>
              <a:ext uri="{FF2B5EF4-FFF2-40B4-BE49-F238E27FC236}">
                <a16:creationId xmlns:a16="http://schemas.microsoft.com/office/drawing/2014/main" id="{51B943E5-4DA4-524F-8AF9-086B99BCC924}"/>
              </a:ext>
            </a:extLst>
          </p:cNvPr>
          <p:cNvSpPr>
            <a:spLocks noGrp="1"/>
          </p:cNvSpPr>
          <p:nvPr>
            <p:ph type="pic" sz="quarter" idx="13" hasCustomPrompt="1"/>
          </p:nvPr>
        </p:nvSpPr>
        <p:spPr>
          <a:xfrm>
            <a:off x="1132773" y="2988992"/>
            <a:ext cx="1086647" cy="1096426"/>
          </a:xfrm>
          <a:prstGeom prst="ellipse">
            <a:avLst/>
          </a:prstGeom>
        </p:spPr>
        <p:txBody>
          <a:bodyPr anchor="ct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19" name="Text Placeholder 15">
            <a:extLst>
              <a:ext uri="{FF2B5EF4-FFF2-40B4-BE49-F238E27FC236}">
                <a16:creationId xmlns:a16="http://schemas.microsoft.com/office/drawing/2014/main" id="{DDD17301-2294-3247-8C89-4DCB2C7F3219}"/>
              </a:ext>
            </a:extLst>
          </p:cNvPr>
          <p:cNvSpPr>
            <a:spLocks noGrp="1"/>
          </p:cNvSpPr>
          <p:nvPr>
            <p:ph type="body" sz="quarter" idx="14" hasCustomPrompt="1"/>
          </p:nvPr>
        </p:nvSpPr>
        <p:spPr>
          <a:xfrm>
            <a:off x="2500485" y="2986451"/>
            <a:ext cx="2707117" cy="458061"/>
          </a:xfrm>
          <a:prstGeom prst="rect">
            <a:avLst/>
          </a:prstGeom>
        </p:spPr>
        <p:txBody>
          <a:bodyPr anchor="b"/>
          <a:lstStyle>
            <a:lvl1pPr marL="0" indent="0" algn="l">
              <a:lnSpc>
                <a:spcPct val="80000"/>
              </a:lnSpc>
              <a:spcBef>
                <a:spcPts val="300"/>
              </a:spcBef>
              <a:spcAft>
                <a:spcPts val="600"/>
              </a:spcAft>
              <a:buNone/>
              <a:defRPr b="1" kern="400" cap="none" spc="0" baseline="0">
                <a:solidFill>
                  <a:srgbClr val="000000"/>
                </a:solidFill>
              </a:defRPr>
            </a:lvl1pPr>
          </a:lstStyle>
          <a:p>
            <a:pPr lvl="0"/>
            <a:r>
              <a:rPr lang="en-US"/>
              <a:t>&lt;Insert Name&gt;</a:t>
            </a:r>
          </a:p>
        </p:txBody>
      </p:sp>
      <p:sp>
        <p:nvSpPr>
          <p:cNvPr id="24" name="Text Placeholder 21">
            <a:extLst>
              <a:ext uri="{FF2B5EF4-FFF2-40B4-BE49-F238E27FC236}">
                <a16:creationId xmlns:a16="http://schemas.microsoft.com/office/drawing/2014/main" id="{44CDDE32-875E-2549-A5D8-E44AABC429E4}"/>
              </a:ext>
            </a:extLst>
          </p:cNvPr>
          <p:cNvSpPr>
            <a:spLocks noGrp="1"/>
          </p:cNvSpPr>
          <p:nvPr>
            <p:ph type="body" sz="quarter" idx="17" hasCustomPrompt="1"/>
          </p:nvPr>
        </p:nvSpPr>
        <p:spPr>
          <a:xfrm>
            <a:off x="2498900" y="2012322"/>
            <a:ext cx="2708034" cy="264211"/>
          </a:xfrm>
          <a:prstGeom prst="rect">
            <a:avLst/>
          </a:prstGeom>
        </p:spPr>
        <p:txBody>
          <a:bodyPr/>
          <a:lstStyle>
            <a:lvl1pPr marL="0" indent="0" algn="l">
              <a:lnSpc>
                <a:spcPct val="120000"/>
              </a:lnSpc>
              <a:spcBef>
                <a:spcPts val="300"/>
              </a:spcBef>
              <a:spcAft>
                <a:spcPts val="600"/>
              </a:spcAft>
              <a:buNone/>
              <a:defRPr sz="1400" b="0" i="1">
                <a:solidFill>
                  <a:srgbClr val="000000"/>
                </a:solidFill>
              </a:defRPr>
            </a:lvl1pPr>
          </a:lstStyle>
          <a:p>
            <a:pPr lvl="0"/>
            <a:r>
              <a:rPr lang="en-US"/>
              <a:t>&lt;Insert Title&gt;</a:t>
            </a:r>
          </a:p>
        </p:txBody>
      </p:sp>
      <p:sp>
        <p:nvSpPr>
          <p:cNvPr id="25" name="Text Placeholder 21">
            <a:extLst>
              <a:ext uri="{FF2B5EF4-FFF2-40B4-BE49-F238E27FC236}">
                <a16:creationId xmlns:a16="http://schemas.microsoft.com/office/drawing/2014/main" id="{C3C0BAA2-C886-7140-BCEB-DCC3F45795BC}"/>
              </a:ext>
            </a:extLst>
          </p:cNvPr>
          <p:cNvSpPr>
            <a:spLocks noGrp="1"/>
          </p:cNvSpPr>
          <p:nvPr>
            <p:ph type="body" sz="quarter" idx="18" hasCustomPrompt="1"/>
          </p:nvPr>
        </p:nvSpPr>
        <p:spPr>
          <a:xfrm>
            <a:off x="2500486" y="3554005"/>
            <a:ext cx="2707576" cy="301512"/>
          </a:xfrm>
          <a:prstGeom prst="rect">
            <a:avLst/>
          </a:prstGeom>
        </p:spPr>
        <p:txBody>
          <a:bodyPr/>
          <a:lstStyle>
            <a:lvl1pPr marL="0" indent="0" algn="l">
              <a:lnSpc>
                <a:spcPct val="120000"/>
              </a:lnSpc>
              <a:spcBef>
                <a:spcPts val="300"/>
              </a:spcBef>
              <a:spcAft>
                <a:spcPts val="600"/>
              </a:spcAft>
              <a:buNone/>
              <a:defRPr sz="1400" b="0" i="1">
                <a:solidFill>
                  <a:srgbClr val="000000"/>
                </a:solidFill>
              </a:defRPr>
            </a:lvl1pPr>
          </a:lstStyle>
          <a:p>
            <a:pPr lvl="0"/>
            <a:r>
              <a:rPr lang="en-US"/>
              <a:t>&lt;Insert Title&gt;</a:t>
            </a:r>
          </a:p>
        </p:txBody>
      </p:sp>
      <p:sp>
        <p:nvSpPr>
          <p:cNvPr id="33" name="Rectangle 32">
            <a:extLst>
              <a:ext uri="{FF2B5EF4-FFF2-40B4-BE49-F238E27FC236}">
                <a16:creationId xmlns:a16="http://schemas.microsoft.com/office/drawing/2014/main" id="{C3A890B7-3599-4F81-AF4B-452641763CEE}"/>
              </a:ext>
            </a:extLst>
          </p:cNvPr>
          <p:cNvSpPr/>
          <p:nvPr userDrawn="1"/>
        </p:nvSpPr>
        <p:spPr>
          <a:xfrm>
            <a:off x="6096001" y="0"/>
            <a:ext cx="6096001" cy="685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solidFill>
                <a:srgbClr val="000000"/>
              </a:solidFill>
            </a:endParaRPr>
          </a:p>
        </p:txBody>
      </p:sp>
      <p:sp>
        <p:nvSpPr>
          <p:cNvPr id="21" name="Picture Placeholder 10">
            <a:extLst>
              <a:ext uri="{FF2B5EF4-FFF2-40B4-BE49-F238E27FC236}">
                <a16:creationId xmlns:a16="http://schemas.microsoft.com/office/drawing/2014/main" id="{6C6B69D4-0849-4D2A-B2E0-8D1CA648667F}"/>
              </a:ext>
            </a:extLst>
          </p:cNvPr>
          <p:cNvSpPr>
            <a:spLocks noGrp="1"/>
          </p:cNvSpPr>
          <p:nvPr>
            <p:ph type="pic" sz="quarter" idx="20" hasCustomPrompt="1"/>
          </p:nvPr>
        </p:nvSpPr>
        <p:spPr>
          <a:xfrm>
            <a:off x="1141975" y="4539552"/>
            <a:ext cx="1077445" cy="1087142"/>
          </a:xfrm>
          <a:prstGeom prst="ellipse">
            <a:avLst/>
          </a:prstGeom>
        </p:spPr>
        <p:txBody>
          <a:bodyPr anchor="ct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23" name="Text Placeholder 15">
            <a:extLst>
              <a:ext uri="{FF2B5EF4-FFF2-40B4-BE49-F238E27FC236}">
                <a16:creationId xmlns:a16="http://schemas.microsoft.com/office/drawing/2014/main" id="{59F12EAA-8A36-4048-B9C6-46B8D5FE36DF}"/>
              </a:ext>
            </a:extLst>
          </p:cNvPr>
          <p:cNvSpPr>
            <a:spLocks noGrp="1"/>
          </p:cNvSpPr>
          <p:nvPr>
            <p:ph type="body" sz="quarter" idx="21" hasCustomPrompt="1"/>
          </p:nvPr>
        </p:nvSpPr>
        <p:spPr>
          <a:xfrm>
            <a:off x="2500485" y="4539552"/>
            <a:ext cx="2707117" cy="458061"/>
          </a:xfrm>
          <a:prstGeom prst="rect">
            <a:avLst/>
          </a:prstGeom>
        </p:spPr>
        <p:txBody>
          <a:bodyPr anchor="b"/>
          <a:lstStyle>
            <a:lvl1pPr marL="0" indent="0" algn="l">
              <a:lnSpc>
                <a:spcPct val="80000"/>
              </a:lnSpc>
              <a:spcBef>
                <a:spcPts val="300"/>
              </a:spcBef>
              <a:spcAft>
                <a:spcPts val="600"/>
              </a:spcAft>
              <a:buNone/>
              <a:defRPr b="1" kern="400" cap="none" spc="0" baseline="0">
                <a:solidFill>
                  <a:srgbClr val="000000"/>
                </a:solidFill>
              </a:defRPr>
            </a:lvl1pPr>
          </a:lstStyle>
          <a:p>
            <a:pPr lvl="0"/>
            <a:r>
              <a:rPr lang="en-US"/>
              <a:t>&lt;Insert Name&gt;</a:t>
            </a:r>
          </a:p>
        </p:txBody>
      </p:sp>
      <p:sp>
        <p:nvSpPr>
          <p:cNvPr id="26" name="Text Placeholder 21">
            <a:extLst>
              <a:ext uri="{FF2B5EF4-FFF2-40B4-BE49-F238E27FC236}">
                <a16:creationId xmlns:a16="http://schemas.microsoft.com/office/drawing/2014/main" id="{A1926FD9-A1C4-4FF3-A062-1C2DE4954A66}"/>
              </a:ext>
            </a:extLst>
          </p:cNvPr>
          <p:cNvSpPr>
            <a:spLocks noGrp="1"/>
          </p:cNvSpPr>
          <p:nvPr>
            <p:ph type="body" sz="quarter" idx="22" hasCustomPrompt="1"/>
          </p:nvPr>
        </p:nvSpPr>
        <p:spPr>
          <a:xfrm>
            <a:off x="2500486" y="5107106"/>
            <a:ext cx="2707576" cy="301512"/>
          </a:xfrm>
          <a:prstGeom prst="rect">
            <a:avLst/>
          </a:prstGeom>
        </p:spPr>
        <p:txBody>
          <a:bodyPr/>
          <a:lstStyle>
            <a:lvl1pPr marL="0" indent="0" algn="l">
              <a:lnSpc>
                <a:spcPct val="120000"/>
              </a:lnSpc>
              <a:spcBef>
                <a:spcPts val="300"/>
              </a:spcBef>
              <a:spcAft>
                <a:spcPts val="600"/>
              </a:spcAft>
              <a:buNone/>
              <a:defRPr sz="1400" b="0" i="1">
                <a:solidFill>
                  <a:srgbClr val="000000"/>
                </a:solidFill>
              </a:defRPr>
            </a:lvl1pPr>
          </a:lstStyle>
          <a:p>
            <a:pPr lvl="0"/>
            <a:r>
              <a:rPr lang="en-US"/>
              <a:t>&lt;Insert Title&gt;</a:t>
            </a:r>
          </a:p>
        </p:txBody>
      </p:sp>
      <p:sp>
        <p:nvSpPr>
          <p:cNvPr id="40" name="Picture Placeholder 10">
            <a:extLst>
              <a:ext uri="{FF2B5EF4-FFF2-40B4-BE49-F238E27FC236}">
                <a16:creationId xmlns:a16="http://schemas.microsoft.com/office/drawing/2014/main" id="{9FB4CB93-E6E1-4CEF-A04E-9D63ACDD88D7}"/>
              </a:ext>
            </a:extLst>
          </p:cNvPr>
          <p:cNvSpPr>
            <a:spLocks noGrp="1"/>
          </p:cNvSpPr>
          <p:nvPr>
            <p:ph type="pic" sz="quarter" idx="23" hasCustomPrompt="1"/>
          </p:nvPr>
        </p:nvSpPr>
        <p:spPr>
          <a:xfrm>
            <a:off x="6768536" y="1444768"/>
            <a:ext cx="1077444" cy="1087141"/>
          </a:xfrm>
          <a:prstGeom prst="ellipse">
            <a:avLst/>
          </a:prstGeom>
        </p:spPr>
        <p:txBody>
          <a:bodyPr anchor="ct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41" name="Text Placeholder 15">
            <a:extLst>
              <a:ext uri="{FF2B5EF4-FFF2-40B4-BE49-F238E27FC236}">
                <a16:creationId xmlns:a16="http://schemas.microsoft.com/office/drawing/2014/main" id="{CAAD9223-E235-431F-9FD3-3D9592557391}"/>
              </a:ext>
            </a:extLst>
          </p:cNvPr>
          <p:cNvSpPr>
            <a:spLocks noGrp="1"/>
          </p:cNvSpPr>
          <p:nvPr>
            <p:ph type="body" sz="quarter" idx="24" hasCustomPrompt="1"/>
          </p:nvPr>
        </p:nvSpPr>
        <p:spPr>
          <a:xfrm>
            <a:off x="8127045" y="1479386"/>
            <a:ext cx="2707117" cy="458061"/>
          </a:xfrm>
          <a:prstGeom prst="rect">
            <a:avLst/>
          </a:prstGeom>
        </p:spPr>
        <p:txBody>
          <a:bodyPr anchor="b"/>
          <a:lstStyle>
            <a:lvl1pPr marL="0" indent="0" algn="l">
              <a:lnSpc>
                <a:spcPct val="80000"/>
              </a:lnSpc>
              <a:spcBef>
                <a:spcPts val="300"/>
              </a:spcBef>
              <a:spcAft>
                <a:spcPts val="600"/>
              </a:spcAft>
              <a:buNone/>
              <a:defRPr b="1" kern="400" cap="none" spc="0" baseline="0">
                <a:solidFill>
                  <a:srgbClr val="000000"/>
                </a:solidFill>
              </a:defRPr>
            </a:lvl1pPr>
          </a:lstStyle>
          <a:p>
            <a:pPr lvl="0"/>
            <a:r>
              <a:rPr lang="en-US"/>
              <a:t>&lt;Insert Name&gt;</a:t>
            </a:r>
          </a:p>
        </p:txBody>
      </p:sp>
      <p:sp>
        <p:nvSpPr>
          <p:cNvPr id="43" name="Picture Placeholder 10">
            <a:extLst>
              <a:ext uri="{FF2B5EF4-FFF2-40B4-BE49-F238E27FC236}">
                <a16:creationId xmlns:a16="http://schemas.microsoft.com/office/drawing/2014/main" id="{C19D366A-8971-4474-AAB9-C72902CC9275}"/>
              </a:ext>
            </a:extLst>
          </p:cNvPr>
          <p:cNvSpPr>
            <a:spLocks noGrp="1"/>
          </p:cNvSpPr>
          <p:nvPr>
            <p:ph type="pic" sz="quarter" idx="25" hasCustomPrompt="1"/>
          </p:nvPr>
        </p:nvSpPr>
        <p:spPr>
          <a:xfrm>
            <a:off x="6768535" y="2988992"/>
            <a:ext cx="1077444" cy="1087141"/>
          </a:xfrm>
          <a:prstGeom prst="ellipse">
            <a:avLst/>
          </a:prstGeom>
        </p:spPr>
        <p:txBody>
          <a:bodyPr anchor="ct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44" name="Text Placeholder 15">
            <a:extLst>
              <a:ext uri="{FF2B5EF4-FFF2-40B4-BE49-F238E27FC236}">
                <a16:creationId xmlns:a16="http://schemas.microsoft.com/office/drawing/2014/main" id="{7B426A1B-2C18-41EE-9585-C7E57696CA05}"/>
              </a:ext>
            </a:extLst>
          </p:cNvPr>
          <p:cNvSpPr>
            <a:spLocks noGrp="1"/>
          </p:cNvSpPr>
          <p:nvPr>
            <p:ph type="body" sz="quarter" idx="26" hasCustomPrompt="1"/>
          </p:nvPr>
        </p:nvSpPr>
        <p:spPr>
          <a:xfrm>
            <a:off x="8127045" y="2986451"/>
            <a:ext cx="2707117" cy="458061"/>
          </a:xfrm>
          <a:prstGeom prst="rect">
            <a:avLst/>
          </a:prstGeom>
        </p:spPr>
        <p:txBody>
          <a:bodyPr anchor="b"/>
          <a:lstStyle>
            <a:lvl1pPr marL="0" indent="0" algn="l">
              <a:lnSpc>
                <a:spcPct val="80000"/>
              </a:lnSpc>
              <a:spcBef>
                <a:spcPts val="300"/>
              </a:spcBef>
              <a:spcAft>
                <a:spcPts val="600"/>
              </a:spcAft>
              <a:buNone/>
              <a:defRPr b="1" kern="400" cap="none" spc="0" baseline="0">
                <a:solidFill>
                  <a:srgbClr val="000000"/>
                </a:solidFill>
              </a:defRPr>
            </a:lvl1pPr>
          </a:lstStyle>
          <a:p>
            <a:pPr lvl="0"/>
            <a:r>
              <a:rPr lang="en-US"/>
              <a:t>&lt;Insert Name&gt;</a:t>
            </a:r>
          </a:p>
        </p:txBody>
      </p:sp>
      <p:sp>
        <p:nvSpPr>
          <p:cNvPr id="45" name="Text Placeholder 21">
            <a:extLst>
              <a:ext uri="{FF2B5EF4-FFF2-40B4-BE49-F238E27FC236}">
                <a16:creationId xmlns:a16="http://schemas.microsoft.com/office/drawing/2014/main" id="{23F4F754-D9AC-4161-9665-B0CED04CA619}"/>
              </a:ext>
            </a:extLst>
          </p:cNvPr>
          <p:cNvSpPr>
            <a:spLocks noGrp="1"/>
          </p:cNvSpPr>
          <p:nvPr>
            <p:ph type="body" sz="quarter" idx="27" hasCustomPrompt="1"/>
          </p:nvPr>
        </p:nvSpPr>
        <p:spPr>
          <a:xfrm>
            <a:off x="8125460" y="2046940"/>
            <a:ext cx="2707576" cy="301512"/>
          </a:xfrm>
          <a:prstGeom prst="rect">
            <a:avLst/>
          </a:prstGeom>
        </p:spPr>
        <p:txBody>
          <a:bodyPr/>
          <a:lstStyle>
            <a:lvl1pPr marL="0" indent="0" algn="l">
              <a:lnSpc>
                <a:spcPct val="120000"/>
              </a:lnSpc>
              <a:spcBef>
                <a:spcPts val="300"/>
              </a:spcBef>
              <a:spcAft>
                <a:spcPts val="600"/>
              </a:spcAft>
              <a:buNone/>
              <a:defRPr sz="1400" b="0" i="1">
                <a:solidFill>
                  <a:srgbClr val="000000"/>
                </a:solidFill>
              </a:defRPr>
            </a:lvl1pPr>
          </a:lstStyle>
          <a:p>
            <a:pPr lvl="0"/>
            <a:r>
              <a:rPr lang="en-US"/>
              <a:t>&lt;Insert Title&gt;</a:t>
            </a:r>
          </a:p>
        </p:txBody>
      </p:sp>
      <p:sp>
        <p:nvSpPr>
          <p:cNvPr id="46" name="Text Placeholder 21">
            <a:extLst>
              <a:ext uri="{FF2B5EF4-FFF2-40B4-BE49-F238E27FC236}">
                <a16:creationId xmlns:a16="http://schemas.microsoft.com/office/drawing/2014/main" id="{6ACCE05B-E789-4392-AAD0-1AC340A67091}"/>
              </a:ext>
            </a:extLst>
          </p:cNvPr>
          <p:cNvSpPr>
            <a:spLocks noGrp="1"/>
          </p:cNvSpPr>
          <p:nvPr>
            <p:ph type="body" sz="quarter" idx="28" hasCustomPrompt="1"/>
          </p:nvPr>
        </p:nvSpPr>
        <p:spPr>
          <a:xfrm>
            <a:off x="8127046" y="3554005"/>
            <a:ext cx="2707576" cy="301512"/>
          </a:xfrm>
          <a:prstGeom prst="rect">
            <a:avLst/>
          </a:prstGeom>
        </p:spPr>
        <p:txBody>
          <a:bodyPr/>
          <a:lstStyle>
            <a:lvl1pPr marL="0" indent="0" algn="l">
              <a:lnSpc>
                <a:spcPct val="120000"/>
              </a:lnSpc>
              <a:spcBef>
                <a:spcPts val="300"/>
              </a:spcBef>
              <a:spcAft>
                <a:spcPts val="600"/>
              </a:spcAft>
              <a:buNone/>
              <a:defRPr sz="1400" b="0" i="1">
                <a:solidFill>
                  <a:srgbClr val="000000"/>
                </a:solidFill>
              </a:defRPr>
            </a:lvl1pPr>
          </a:lstStyle>
          <a:p>
            <a:pPr lvl="0"/>
            <a:r>
              <a:rPr lang="en-US"/>
              <a:t>&lt;Insert Title&gt;</a:t>
            </a:r>
          </a:p>
        </p:txBody>
      </p:sp>
      <p:sp>
        <p:nvSpPr>
          <p:cNvPr id="48" name="Picture Placeholder 10">
            <a:extLst>
              <a:ext uri="{FF2B5EF4-FFF2-40B4-BE49-F238E27FC236}">
                <a16:creationId xmlns:a16="http://schemas.microsoft.com/office/drawing/2014/main" id="{74F1CFCC-3E69-4673-98FF-3E26E84F0A26}"/>
              </a:ext>
            </a:extLst>
          </p:cNvPr>
          <p:cNvSpPr>
            <a:spLocks noGrp="1"/>
          </p:cNvSpPr>
          <p:nvPr>
            <p:ph type="pic" sz="quarter" idx="29" hasCustomPrompt="1"/>
          </p:nvPr>
        </p:nvSpPr>
        <p:spPr>
          <a:xfrm>
            <a:off x="6768535" y="4539552"/>
            <a:ext cx="1077445" cy="1087142"/>
          </a:xfrm>
          <a:prstGeom prst="ellipse">
            <a:avLst/>
          </a:prstGeom>
        </p:spPr>
        <p:txBody>
          <a:bodyPr anchor="ct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49" name="Text Placeholder 15">
            <a:extLst>
              <a:ext uri="{FF2B5EF4-FFF2-40B4-BE49-F238E27FC236}">
                <a16:creationId xmlns:a16="http://schemas.microsoft.com/office/drawing/2014/main" id="{6DBFD63E-30E1-4B21-881F-4778E9AF2C26}"/>
              </a:ext>
            </a:extLst>
          </p:cNvPr>
          <p:cNvSpPr>
            <a:spLocks noGrp="1"/>
          </p:cNvSpPr>
          <p:nvPr>
            <p:ph type="body" sz="quarter" idx="30" hasCustomPrompt="1"/>
          </p:nvPr>
        </p:nvSpPr>
        <p:spPr>
          <a:xfrm>
            <a:off x="8127045" y="4539552"/>
            <a:ext cx="2707117" cy="458061"/>
          </a:xfrm>
          <a:prstGeom prst="rect">
            <a:avLst/>
          </a:prstGeom>
        </p:spPr>
        <p:txBody>
          <a:bodyPr anchor="b"/>
          <a:lstStyle>
            <a:lvl1pPr marL="0" indent="0" algn="l">
              <a:lnSpc>
                <a:spcPct val="80000"/>
              </a:lnSpc>
              <a:spcBef>
                <a:spcPts val="300"/>
              </a:spcBef>
              <a:spcAft>
                <a:spcPts val="600"/>
              </a:spcAft>
              <a:buNone/>
              <a:defRPr b="1" kern="400" cap="none" spc="0" baseline="0">
                <a:solidFill>
                  <a:srgbClr val="000000"/>
                </a:solidFill>
              </a:defRPr>
            </a:lvl1pPr>
          </a:lstStyle>
          <a:p>
            <a:pPr lvl="0"/>
            <a:r>
              <a:rPr lang="en-US"/>
              <a:t>&lt;Insert Name&gt;</a:t>
            </a:r>
          </a:p>
        </p:txBody>
      </p:sp>
      <p:sp>
        <p:nvSpPr>
          <p:cNvPr id="50" name="Text Placeholder 21">
            <a:extLst>
              <a:ext uri="{FF2B5EF4-FFF2-40B4-BE49-F238E27FC236}">
                <a16:creationId xmlns:a16="http://schemas.microsoft.com/office/drawing/2014/main" id="{5C3CDFF8-CB6F-4E79-88B9-1FB13AE3185A}"/>
              </a:ext>
            </a:extLst>
          </p:cNvPr>
          <p:cNvSpPr>
            <a:spLocks noGrp="1"/>
          </p:cNvSpPr>
          <p:nvPr>
            <p:ph type="body" sz="quarter" idx="31" hasCustomPrompt="1"/>
          </p:nvPr>
        </p:nvSpPr>
        <p:spPr>
          <a:xfrm>
            <a:off x="8127046" y="5107106"/>
            <a:ext cx="2707576" cy="301512"/>
          </a:xfrm>
          <a:prstGeom prst="rect">
            <a:avLst/>
          </a:prstGeom>
        </p:spPr>
        <p:txBody>
          <a:bodyPr/>
          <a:lstStyle>
            <a:lvl1pPr marL="0" indent="0" algn="l">
              <a:lnSpc>
                <a:spcPct val="120000"/>
              </a:lnSpc>
              <a:spcBef>
                <a:spcPts val="300"/>
              </a:spcBef>
              <a:spcAft>
                <a:spcPts val="600"/>
              </a:spcAft>
              <a:buNone/>
              <a:defRPr sz="1400" b="0" i="1">
                <a:solidFill>
                  <a:srgbClr val="000000"/>
                </a:solidFill>
              </a:defRPr>
            </a:lvl1pPr>
          </a:lstStyle>
          <a:p>
            <a:pPr lvl="0"/>
            <a:r>
              <a:rPr lang="en-US"/>
              <a:t>&lt;Insert Title&gt;</a:t>
            </a:r>
          </a:p>
        </p:txBody>
      </p:sp>
      <p:sp>
        <p:nvSpPr>
          <p:cNvPr id="30" name="Rectangle 29">
            <a:extLst>
              <a:ext uri="{FF2B5EF4-FFF2-40B4-BE49-F238E27FC236}">
                <a16:creationId xmlns:a16="http://schemas.microsoft.com/office/drawing/2014/main" id="{70F90BA9-69AF-446E-B184-CFF2BADC61E6}"/>
              </a:ext>
            </a:extLst>
          </p:cNvPr>
          <p:cNvSpPr/>
          <p:nvPr userDrawn="1"/>
        </p:nvSpPr>
        <p:spPr>
          <a:xfrm>
            <a:off x="698500" y="1041013"/>
            <a:ext cx="5397500" cy="6014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1" name="Rectangle 30">
            <a:extLst>
              <a:ext uri="{FF2B5EF4-FFF2-40B4-BE49-F238E27FC236}">
                <a16:creationId xmlns:a16="http://schemas.microsoft.com/office/drawing/2014/main" id="{15F311FC-EBF2-4B08-A22E-5678D2FF9F79}"/>
              </a:ext>
            </a:extLst>
          </p:cNvPr>
          <p:cNvSpPr/>
          <p:nvPr userDrawn="1"/>
        </p:nvSpPr>
        <p:spPr>
          <a:xfrm>
            <a:off x="6096000" y="1041013"/>
            <a:ext cx="3048000" cy="6014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2" name="Rectangle 31">
            <a:extLst>
              <a:ext uri="{FF2B5EF4-FFF2-40B4-BE49-F238E27FC236}">
                <a16:creationId xmlns:a16="http://schemas.microsoft.com/office/drawing/2014/main" id="{ACC7C118-F212-48FD-8CB5-49386594D3C6}"/>
              </a:ext>
            </a:extLst>
          </p:cNvPr>
          <p:cNvSpPr/>
          <p:nvPr userDrawn="1"/>
        </p:nvSpPr>
        <p:spPr>
          <a:xfrm>
            <a:off x="9144001" y="1041013"/>
            <a:ext cx="3048000" cy="6014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98345138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1920">
          <p15:clr>
            <a:srgbClr val="FBAE40"/>
          </p15:clr>
        </p15:guide>
        <p15:guide id="4" pos="576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ix Our Team">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0D54CE3-0F21-4BF2-9099-17565EFEA6BC}"/>
              </a:ext>
            </a:extLst>
          </p:cNvPr>
          <p:cNvSpPr/>
          <p:nvPr userDrawn="1"/>
        </p:nvSpPr>
        <p:spPr>
          <a:xfrm>
            <a:off x="6096001" y="0"/>
            <a:ext cx="6096001" cy="685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solidFill>
                <a:srgbClr val="000000"/>
              </a:solidFill>
            </a:endParaRPr>
          </a:p>
        </p:txBody>
      </p:sp>
      <p:sp>
        <p:nvSpPr>
          <p:cNvPr id="11" name="Picture Placeholder 10">
            <a:extLst>
              <a:ext uri="{FF2B5EF4-FFF2-40B4-BE49-F238E27FC236}">
                <a16:creationId xmlns:a16="http://schemas.microsoft.com/office/drawing/2014/main" id="{37F3678C-DBCD-534F-BABF-848BE3A2D172}"/>
              </a:ext>
            </a:extLst>
          </p:cNvPr>
          <p:cNvSpPr>
            <a:spLocks noGrp="1"/>
          </p:cNvSpPr>
          <p:nvPr>
            <p:ph type="pic" sz="quarter" idx="10" hasCustomPrompt="1"/>
          </p:nvPr>
        </p:nvSpPr>
        <p:spPr>
          <a:xfrm>
            <a:off x="1132772" y="1774968"/>
            <a:ext cx="1086648" cy="1096427"/>
          </a:xfrm>
          <a:prstGeom prst="ellipse">
            <a:avLst/>
          </a:prstGeom>
        </p:spPr>
        <p:txBody>
          <a:bodyPr anchor="ct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16" name="Text Placeholder 15">
            <a:extLst>
              <a:ext uri="{FF2B5EF4-FFF2-40B4-BE49-F238E27FC236}">
                <a16:creationId xmlns:a16="http://schemas.microsoft.com/office/drawing/2014/main" id="{C20F0893-7A10-484B-87AB-B02B46440DDF}"/>
              </a:ext>
            </a:extLst>
          </p:cNvPr>
          <p:cNvSpPr>
            <a:spLocks noGrp="1"/>
          </p:cNvSpPr>
          <p:nvPr>
            <p:ph type="body" sz="quarter" idx="12" hasCustomPrompt="1"/>
          </p:nvPr>
        </p:nvSpPr>
        <p:spPr>
          <a:xfrm>
            <a:off x="2500486" y="1774968"/>
            <a:ext cx="2707576" cy="401393"/>
          </a:xfrm>
          <a:prstGeom prst="rect">
            <a:avLst/>
          </a:prstGeom>
        </p:spPr>
        <p:txBody>
          <a:bodyPr anchor="b"/>
          <a:lstStyle>
            <a:lvl1pPr marL="0" indent="0" algn="l">
              <a:lnSpc>
                <a:spcPct val="80000"/>
              </a:lnSpc>
              <a:spcBef>
                <a:spcPts val="300"/>
              </a:spcBef>
              <a:spcAft>
                <a:spcPts val="600"/>
              </a:spcAft>
              <a:buNone/>
              <a:defRPr b="1" kern="400" cap="none" spc="0" baseline="0">
                <a:solidFill>
                  <a:srgbClr val="000000"/>
                </a:solidFill>
              </a:defRPr>
            </a:lvl1pPr>
          </a:lstStyle>
          <a:p>
            <a:pPr lvl="0"/>
            <a:r>
              <a:rPr lang="en-US"/>
              <a:t>&lt;Insert Name&gt;</a:t>
            </a:r>
          </a:p>
        </p:txBody>
      </p:sp>
      <p:sp>
        <p:nvSpPr>
          <p:cNvPr id="18" name="Picture Placeholder 10">
            <a:extLst>
              <a:ext uri="{FF2B5EF4-FFF2-40B4-BE49-F238E27FC236}">
                <a16:creationId xmlns:a16="http://schemas.microsoft.com/office/drawing/2014/main" id="{51B943E5-4DA4-524F-8AF9-086B99BCC924}"/>
              </a:ext>
            </a:extLst>
          </p:cNvPr>
          <p:cNvSpPr>
            <a:spLocks noGrp="1"/>
          </p:cNvSpPr>
          <p:nvPr>
            <p:ph type="pic" sz="quarter" idx="13" hasCustomPrompt="1"/>
          </p:nvPr>
        </p:nvSpPr>
        <p:spPr>
          <a:xfrm>
            <a:off x="1132773" y="3319192"/>
            <a:ext cx="1086647" cy="1096426"/>
          </a:xfrm>
          <a:prstGeom prst="ellipse">
            <a:avLst/>
          </a:prstGeom>
        </p:spPr>
        <p:txBody>
          <a:bodyPr anchor="ct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19" name="Text Placeholder 15">
            <a:extLst>
              <a:ext uri="{FF2B5EF4-FFF2-40B4-BE49-F238E27FC236}">
                <a16:creationId xmlns:a16="http://schemas.microsoft.com/office/drawing/2014/main" id="{DDD17301-2294-3247-8C89-4DCB2C7F3219}"/>
              </a:ext>
            </a:extLst>
          </p:cNvPr>
          <p:cNvSpPr>
            <a:spLocks noGrp="1"/>
          </p:cNvSpPr>
          <p:nvPr>
            <p:ph type="body" sz="quarter" idx="14" hasCustomPrompt="1"/>
          </p:nvPr>
        </p:nvSpPr>
        <p:spPr>
          <a:xfrm>
            <a:off x="2500485" y="3316651"/>
            <a:ext cx="2707117" cy="458061"/>
          </a:xfrm>
          <a:prstGeom prst="rect">
            <a:avLst/>
          </a:prstGeom>
        </p:spPr>
        <p:txBody>
          <a:bodyPr anchor="b"/>
          <a:lstStyle>
            <a:lvl1pPr marL="0" indent="0" algn="l">
              <a:lnSpc>
                <a:spcPct val="80000"/>
              </a:lnSpc>
              <a:spcBef>
                <a:spcPts val="300"/>
              </a:spcBef>
              <a:spcAft>
                <a:spcPts val="600"/>
              </a:spcAft>
              <a:buNone/>
              <a:defRPr b="1" kern="400" cap="none" spc="0" baseline="0">
                <a:solidFill>
                  <a:srgbClr val="000000"/>
                </a:solidFill>
              </a:defRPr>
            </a:lvl1pPr>
          </a:lstStyle>
          <a:p>
            <a:pPr lvl="0"/>
            <a:r>
              <a:rPr lang="en-US"/>
              <a:t>&lt;Insert Name&gt;</a:t>
            </a:r>
          </a:p>
        </p:txBody>
      </p:sp>
      <p:sp>
        <p:nvSpPr>
          <p:cNvPr id="24" name="Text Placeholder 21">
            <a:extLst>
              <a:ext uri="{FF2B5EF4-FFF2-40B4-BE49-F238E27FC236}">
                <a16:creationId xmlns:a16="http://schemas.microsoft.com/office/drawing/2014/main" id="{44CDDE32-875E-2549-A5D8-E44AABC429E4}"/>
              </a:ext>
            </a:extLst>
          </p:cNvPr>
          <p:cNvSpPr>
            <a:spLocks noGrp="1"/>
          </p:cNvSpPr>
          <p:nvPr>
            <p:ph type="body" sz="quarter" idx="17" hasCustomPrompt="1"/>
          </p:nvPr>
        </p:nvSpPr>
        <p:spPr>
          <a:xfrm>
            <a:off x="2498900" y="2342522"/>
            <a:ext cx="2708034" cy="264211"/>
          </a:xfrm>
          <a:prstGeom prst="rect">
            <a:avLst/>
          </a:prstGeom>
        </p:spPr>
        <p:txBody>
          <a:bodyPr/>
          <a:lstStyle>
            <a:lvl1pPr marL="0" indent="0" algn="l">
              <a:lnSpc>
                <a:spcPct val="120000"/>
              </a:lnSpc>
              <a:spcBef>
                <a:spcPts val="300"/>
              </a:spcBef>
              <a:spcAft>
                <a:spcPts val="600"/>
              </a:spcAft>
              <a:buNone/>
              <a:defRPr sz="1400" b="0" i="1">
                <a:solidFill>
                  <a:srgbClr val="000000"/>
                </a:solidFill>
              </a:defRPr>
            </a:lvl1pPr>
          </a:lstStyle>
          <a:p>
            <a:pPr lvl="0"/>
            <a:r>
              <a:rPr lang="en-US"/>
              <a:t>&lt;Insert Title&gt;</a:t>
            </a:r>
          </a:p>
        </p:txBody>
      </p:sp>
      <p:sp>
        <p:nvSpPr>
          <p:cNvPr id="25" name="Text Placeholder 21">
            <a:extLst>
              <a:ext uri="{FF2B5EF4-FFF2-40B4-BE49-F238E27FC236}">
                <a16:creationId xmlns:a16="http://schemas.microsoft.com/office/drawing/2014/main" id="{C3C0BAA2-C886-7140-BCEB-DCC3F45795BC}"/>
              </a:ext>
            </a:extLst>
          </p:cNvPr>
          <p:cNvSpPr>
            <a:spLocks noGrp="1"/>
          </p:cNvSpPr>
          <p:nvPr>
            <p:ph type="body" sz="quarter" idx="18" hasCustomPrompt="1"/>
          </p:nvPr>
        </p:nvSpPr>
        <p:spPr>
          <a:xfrm>
            <a:off x="2500486" y="3884205"/>
            <a:ext cx="2707576" cy="301512"/>
          </a:xfrm>
          <a:prstGeom prst="rect">
            <a:avLst/>
          </a:prstGeom>
        </p:spPr>
        <p:txBody>
          <a:bodyPr/>
          <a:lstStyle>
            <a:lvl1pPr marL="0" indent="0" algn="l">
              <a:lnSpc>
                <a:spcPct val="120000"/>
              </a:lnSpc>
              <a:spcBef>
                <a:spcPts val="300"/>
              </a:spcBef>
              <a:spcAft>
                <a:spcPts val="600"/>
              </a:spcAft>
              <a:buNone/>
              <a:defRPr sz="1400" b="0" i="1">
                <a:solidFill>
                  <a:srgbClr val="000000"/>
                </a:solidFill>
              </a:defRPr>
            </a:lvl1pPr>
          </a:lstStyle>
          <a:p>
            <a:pPr lvl="0"/>
            <a:r>
              <a:rPr lang="en-US"/>
              <a:t>&lt;Insert Title&gt;</a:t>
            </a:r>
          </a:p>
        </p:txBody>
      </p:sp>
      <p:sp>
        <p:nvSpPr>
          <p:cNvPr id="21" name="Picture Placeholder 10">
            <a:extLst>
              <a:ext uri="{FF2B5EF4-FFF2-40B4-BE49-F238E27FC236}">
                <a16:creationId xmlns:a16="http://schemas.microsoft.com/office/drawing/2014/main" id="{6C6B69D4-0849-4D2A-B2E0-8D1CA648667F}"/>
              </a:ext>
            </a:extLst>
          </p:cNvPr>
          <p:cNvSpPr>
            <a:spLocks noGrp="1"/>
          </p:cNvSpPr>
          <p:nvPr>
            <p:ph type="pic" sz="quarter" idx="20" hasCustomPrompt="1"/>
          </p:nvPr>
        </p:nvSpPr>
        <p:spPr>
          <a:xfrm>
            <a:off x="1141975" y="4869752"/>
            <a:ext cx="1077445" cy="1087142"/>
          </a:xfrm>
          <a:prstGeom prst="ellipse">
            <a:avLst/>
          </a:prstGeom>
        </p:spPr>
        <p:txBody>
          <a:bodyPr anchor="ct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23" name="Text Placeholder 15">
            <a:extLst>
              <a:ext uri="{FF2B5EF4-FFF2-40B4-BE49-F238E27FC236}">
                <a16:creationId xmlns:a16="http://schemas.microsoft.com/office/drawing/2014/main" id="{59F12EAA-8A36-4048-B9C6-46B8D5FE36DF}"/>
              </a:ext>
            </a:extLst>
          </p:cNvPr>
          <p:cNvSpPr>
            <a:spLocks noGrp="1"/>
          </p:cNvSpPr>
          <p:nvPr>
            <p:ph type="body" sz="quarter" idx="21" hasCustomPrompt="1"/>
          </p:nvPr>
        </p:nvSpPr>
        <p:spPr>
          <a:xfrm>
            <a:off x="2500485" y="4869752"/>
            <a:ext cx="2707117" cy="458061"/>
          </a:xfrm>
          <a:prstGeom prst="rect">
            <a:avLst/>
          </a:prstGeom>
        </p:spPr>
        <p:txBody>
          <a:bodyPr anchor="b"/>
          <a:lstStyle>
            <a:lvl1pPr marL="0" indent="0" algn="l">
              <a:lnSpc>
                <a:spcPct val="80000"/>
              </a:lnSpc>
              <a:spcBef>
                <a:spcPts val="300"/>
              </a:spcBef>
              <a:spcAft>
                <a:spcPts val="600"/>
              </a:spcAft>
              <a:buNone/>
              <a:defRPr b="1" kern="400" cap="none" spc="0" baseline="0">
                <a:solidFill>
                  <a:srgbClr val="000000"/>
                </a:solidFill>
              </a:defRPr>
            </a:lvl1pPr>
          </a:lstStyle>
          <a:p>
            <a:pPr lvl="0"/>
            <a:r>
              <a:rPr lang="en-US"/>
              <a:t>&lt;Insert Name&gt;</a:t>
            </a:r>
          </a:p>
        </p:txBody>
      </p:sp>
      <p:sp>
        <p:nvSpPr>
          <p:cNvPr id="26" name="Text Placeholder 21">
            <a:extLst>
              <a:ext uri="{FF2B5EF4-FFF2-40B4-BE49-F238E27FC236}">
                <a16:creationId xmlns:a16="http://schemas.microsoft.com/office/drawing/2014/main" id="{A1926FD9-A1C4-4FF3-A062-1C2DE4954A66}"/>
              </a:ext>
            </a:extLst>
          </p:cNvPr>
          <p:cNvSpPr>
            <a:spLocks noGrp="1"/>
          </p:cNvSpPr>
          <p:nvPr>
            <p:ph type="body" sz="quarter" idx="22" hasCustomPrompt="1"/>
          </p:nvPr>
        </p:nvSpPr>
        <p:spPr>
          <a:xfrm>
            <a:off x="2500486" y="5437306"/>
            <a:ext cx="2707576" cy="301512"/>
          </a:xfrm>
          <a:prstGeom prst="rect">
            <a:avLst/>
          </a:prstGeom>
        </p:spPr>
        <p:txBody>
          <a:bodyPr/>
          <a:lstStyle>
            <a:lvl1pPr marL="0" indent="0" algn="l">
              <a:lnSpc>
                <a:spcPct val="120000"/>
              </a:lnSpc>
              <a:spcBef>
                <a:spcPts val="300"/>
              </a:spcBef>
              <a:spcAft>
                <a:spcPts val="600"/>
              </a:spcAft>
              <a:buNone/>
              <a:defRPr sz="1400" b="0" i="1">
                <a:solidFill>
                  <a:srgbClr val="000000"/>
                </a:solidFill>
              </a:defRPr>
            </a:lvl1pPr>
          </a:lstStyle>
          <a:p>
            <a:pPr lvl="0"/>
            <a:r>
              <a:rPr lang="en-US"/>
              <a:t>&lt;Insert Title&gt;</a:t>
            </a:r>
          </a:p>
        </p:txBody>
      </p:sp>
      <p:sp>
        <p:nvSpPr>
          <p:cNvPr id="40" name="Picture Placeholder 10">
            <a:extLst>
              <a:ext uri="{FF2B5EF4-FFF2-40B4-BE49-F238E27FC236}">
                <a16:creationId xmlns:a16="http://schemas.microsoft.com/office/drawing/2014/main" id="{9FB4CB93-E6E1-4CEF-A04E-9D63ACDD88D7}"/>
              </a:ext>
            </a:extLst>
          </p:cNvPr>
          <p:cNvSpPr>
            <a:spLocks noGrp="1"/>
          </p:cNvSpPr>
          <p:nvPr>
            <p:ph type="pic" sz="quarter" idx="23" hasCustomPrompt="1"/>
          </p:nvPr>
        </p:nvSpPr>
        <p:spPr>
          <a:xfrm>
            <a:off x="6768536" y="1774968"/>
            <a:ext cx="1077444" cy="1087141"/>
          </a:xfrm>
          <a:prstGeom prst="ellipse">
            <a:avLst/>
          </a:prstGeom>
        </p:spPr>
        <p:txBody>
          <a:bodyPr anchor="ct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41" name="Text Placeholder 15">
            <a:extLst>
              <a:ext uri="{FF2B5EF4-FFF2-40B4-BE49-F238E27FC236}">
                <a16:creationId xmlns:a16="http://schemas.microsoft.com/office/drawing/2014/main" id="{CAAD9223-E235-431F-9FD3-3D9592557391}"/>
              </a:ext>
            </a:extLst>
          </p:cNvPr>
          <p:cNvSpPr>
            <a:spLocks noGrp="1"/>
          </p:cNvSpPr>
          <p:nvPr>
            <p:ph type="body" sz="quarter" idx="24" hasCustomPrompt="1"/>
          </p:nvPr>
        </p:nvSpPr>
        <p:spPr>
          <a:xfrm>
            <a:off x="8127045" y="1809586"/>
            <a:ext cx="2707117" cy="458061"/>
          </a:xfrm>
          <a:prstGeom prst="rect">
            <a:avLst/>
          </a:prstGeom>
        </p:spPr>
        <p:txBody>
          <a:bodyPr anchor="b"/>
          <a:lstStyle>
            <a:lvl1pPr marL="0" indent="0" algn="l">
              <a:lnSpc>
                <a:spcPct val="80000"/>
              </a:lnSpc>
              <a:spcBef>
                <a:spcPts val="300"/>
              </a:spcBef>
              <a:spcAft>
                <a:spcPts val="600"/>
              </a:spcAft>
              <a:buNone/>
              <a:defRPr b="1" kern="400" cap="none" spc="0" baseline="0">
                <a:solidFill>
                  <a:srgbClr val="000000"/>
                </a:solidFill>
              </a:defRPr>
            </a:lvl1pPr>
          </a:lstStyle>
          <a:p>
            <a:pPr lvl="0"/>
            <a:r>
              <a:rPr lang="en-US"/>
              <a:t>&lt;Insert Name&gt;</a:t>
            </a:r>
          </a:p>
        </p:txBody>
      </p:sp>
      <p:sp>
        <p:nvSpPr>
          <p:cNvPr id="43" name="Picture Placeholder 10">
            <a:extLst>
              <a:ext uri="{FF2B5EF4-FFF2-40B4-BE49-F238E27FC236}">
                <a16:creationId xmlns:a16="http://schemas.microsoft.com/office/drawing/2014/main" id="{C19D366A-8971-4474-AAB9-C72902CC9275}"/>
              </a:ext>
            </a:extLst>
          </p:cNvPr>
          <p:cNvSpPr>
            <a:spLocks noGrp="1"/>
          </p:cNvSpPr>
          <p:nvPr>
            <p:ph type="pic" sz="quarter" idx="25" hasCustomPrompt="1"/>
          </p:nvPr>
        </p:nvSpPr>
        <p:spPr>
          <a:xfrm>
            <a:off x="6768535" y="3319192"/>
            <a:ext cx="1077444" cy="1087141"/>
          </a:xfrm>
          <a:prstGeom prst="ellipse">
            <a:avLst/>
          </a:prstGeom>
        </p:spPr>
        <p:txBody>
          <a:bodyPr anchor="ct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44" name="Text Placeholder 15">
            <a:extLst>
              <a:ext uri="{FF2B5EF4-FFF2-40B4-BE49-F238E27FC236}">
                <a16:creationId xmlns:a16="http://schemas.microsoft.com/office/drawing/2014/main" id="{7B426A1B-2C18-41EE-9585-C7E57696CA05}"/>
              </a:ext>
            </a:extLst>
          </p:cNvPr>
          <p:cNvSpPr>
            <a:spLocks noGrp="1"/>
          </p:cNvSpPr>
          <p:nvPr>
            <p:ph type="body" sz="quarter" idx="26" hasCustomPrompt="1"/>
          </p:nvPr>
        </p:nvSpPr>
        <p:spPr>
          <a:xfrm>
            <a:off x="8127045" y="3316651"/>
            <a:ext cx="2707117" cy="458061"/>
          </a:xfrm>
          <a:prstGeom prst="rect">
            <a:avLst/>
          </a:prstGeom>
        </p:spPr>
        <p:txBody>
          <a:bodyPr anchor="b"/>
          <a:lstStyle>
            <a:lvl1pPr marL="0" indent="0" algn="l">
              <a:lnSpc>
                <a:spcPct val="80000"/>
              </a:lnSpc>
              <a:spcBef>
                <a:spcPts val="300"/>
              </a:spcBef>
              <a:spcAft>
                <a:spcPts val="600"/>
              </a:spcAft>
              <a:buNone/>
              <a:defRPr b="1" kern="400" cap="none" spc="0" baseline="0">
                <a:solidFill>
                  <a:srgbClr val="000000"/>
                </a:solidFill>
              </a:defRPr>
            </a:lvl1pPr>
          </a:lstStyle>
          <a:p>
            <a:pPr lvl="0"/>
            <a:r>
              <a:rPr lang="en-US"/>
              <a:t>&lt;Insert Name&gt;</a:t>
            </a:r>
          </a:p>
        </p:txBody>
      </p:sp>
      <p:sp>
        <p:nvSpPr>
          <p:cNvPr id="45" name="Text Placeholder 21">
            <a:extLst>
              <a:ext uri="{FF2B5EF4-FFF2-40B4-BE49-F238E27FC236}">
                <a16:creationId xmlns:a16="http://schemas.microsoft.com/office/drawing/2014/main" id="{23F4F754-D9AC-4161-9665-B0CED04CA619}"/>
              </a:ext>
            </a:extLst>
          </p:cNvPr>
          <p:cNvSpPr>
            <a:spLocks noGrp="1"/>
          </p:cNvSpPr>
          <p:nvPr>
            <p:ph type="body" sz="quarter" idx="27" hasCustomPrompt="1"/>
          </p:nvPr>
        </p:nvSpPr>
        <p:spPr>
          <a:xfrm>
            <a:off x="8125460" y="2377140"/>
            <a:ext cx="2707576" cy="301512"/>
          </a:xfrm>
          <a:prstGeom prst="rect">
            <a:avLst/>
          </a:prstGeom>
        </p:spPr>
        <p:txBody>
          <a:bodyPr/>
          <a:lstStyle>
            <a:lvl1pPr marL="0" indent="0" algn="l">
              <a:lnSpc>
                <a:spcPct val="120000"/>
              </a:lnSpc>
              <a:spcBef>
                <a:spcPts val="300"/>
              </a:spcBef>
              <a:spcAft>
                <a:spcPts val="600"/>
              </a:spcAft>
              <a:buNone/>
              <a:defRPr sz="1400" b="0" i="1">
                <a:solidFill>
                  <a:srgbClr val="000000"/>
                </a:solidFill>
              </a:defRPr>
            </a:lvl1pPr>
          </a:lstStyle>
          <a:p>
            <a:pPr lvl="0"/>
            <a:r>
              <a:rPr lang="en-US"/>
              <a:t>&lt;Insert Title&gt;</a:t>
            </a:r>
          </a:p>
        </p:txBody>
      </p:sp>
      <p:sp>
        <p:nvSpPr>
          <p:cNvPr id="46" name="Text Placeholder 21">
            <a:extLst>
              <a:ext uri="{FF2B5EF4-FFF2-40B4-BE49-F238E27FC236}">
                <a16:creationId xmlns:a16="http://schemas.microsoft.com/office/drawing/2014/main" id="{6ACCE05B-E789-4392-AAD0-1AC340A67091}"/>
              </a:ext>
            </a:extLst>
          </p:cNvPr>
          <p:cNvSpPr>
            <a:spLocks noGrp="1"/>
          </p:cNvSpPr>
          <p:nvPr>
            <p:ph type="body" sz="quarter" idx="28" hasCustomPrompt="1"/>
          </p:nvPr>
        </p:nvSpPr>
        <p:spPr>
          <a:xfrm>
            <a:off x="8127046" y="3884205"/>
            <a:ext cx="2707576" cy="301512"/>
          </a:xfrm>
          <a:prstGeom prst="rect">
            <a:avLst/>
          </a:prstGeom>
        </p:spPr>
        <p:txBody>
          <a:bodyPr/>
          <a:lstStyle>
            <a:lvl1pPr marL="0" indent="0" algn="l">
              <a:lnSpc>
                <a:spcPct val="120000"/>
              </a:lnSpc>
              <a:spcBef>
                <a:spcPts val="300"/>
              </a:spcBef>
              <a:spcAft>
                <a:spcPts val="600"/>
              </a:spcAft>
              <a:buNone/>
              <a:defRPr sz="1400" b="0" i="1">
                <a:solidFill>
                  <a:srgbClr val="000000"/>
                </a:solidFill>
              </a:defRPr>
            </a:lvl1pPr>
          </a:lstStyle>
          <a:p>
            <a:pPr lvl="0"/>
            <a:r>
              <a:rPr lang="en-US"/>
              <a:t>&lt;Insert Title&gt;</a:t>
            </a:r>
          </a:p>
        </p:txBody>
      </p:sp>
      <p:sp>
        <p:nvSpPr>
          <p:cNvPr id="48" name="Picture Placeholder 10">
            <a:extLst>
              <a:ext uri="{FF2B5EF4-FFF2-40B4-BE49-F238E27FC236}">
                <a16:creationId xmlns:a16="http://schemas.microsoft.com/office/drawing/2014/main" id="{74F1CFCC-3E69-4673-98FF-3E26E84F0A26}"/>
              </a:ext>
            </a:extLst>
          </p:cNvPr>
          <p:cNvSpPr>
            <a:spLocks noGrp="1"/>
          </p:cNvSpPr>
          <p:nvPr>
            <p:ph type="pic" sz="quarter" idx="29" hasCustomPrompt="1"/>
          </p:nvPr>
        </p:nvSpPr>
        <p:spPr>
          <a:xfrm>
            <a:off x="6768535" y="4869752"/>
            <a:ext cx="1077445" cy="1087142"/>
          </a:xfrm>
          <a:prstGeom prst="ellipse">
            <a:avLst/>
          </a:prstGeom>
        </p:spPr>
        <p:txBody>
          <a:bodyPr anchor="ctr"/>
          <a:lstStyle>
            <a:lvl1pPr marL="0" indent="0" algn="ctr">
              <a:buNone/>
              <a:defRPr sz="1400">
                <a:solidFill>
                  <a:srgbClr val="000000"/>
                </a:solidFill>
              </a:defRPr>
            </a:lvl1pPr>
          </a:lstStyle>
          <a:p>
            <a:r>
              <a:rPr lang="en-US"/>
              <a:t>Click here</a:t>
            </a:r>
            <a:br>
              <a:rPr lang="en-US"/>
            </a:br>
            <a:r>
              <a:rPr lang="en-US"/>
              <a:t>to insert your</a:t>
            </a:r>
            <a:br>
              <a:rPr lang="en-US"/>
            </a:br>
            <a:r>
              <a:rPr lang="en-US"/>
              <a:t>picture</a:t>
            </a:r>
          </a:p>
        </p:txBody>
      </p:sp>
      <p:sp>
        <p:nvSpPr>
          <p:cNvPr id="49" name="Text Placeholder 15">
            <a:extLst>
              <a:ext uri="{FF2B5EF4-FFF2-40B4-BE49-F238E27FC236}">
                <a16:creationId xmlns:a16="http://schemas.microsoft.com/office/drawing/2014/main" id="{6DBFD63E-30E1-4B21-881F-4778E9AF2C26}"/>
              </a:ext>
            </a:extLst>
          </p:cNvPr>
          <p:cNvSpPr>
            <a:spLocks noGrp="1"/>
          </p:cNvSpPr>
          <p:nvPr>
            <p:ph type="body" sz="quarter" idx="30" hasCustomPrompt="1"/>
          </p:nvPr>
        </p:nvSpPr>
        <p:spPr>
          <a:xfrm>
            <a:off x="8127045" y="4869752"/>
            <a:ext cx="2707117" cy="458061"/>
          </a:xfrm>
          <a:prstGeom prst="rect">
            <a:avLst/>
          </a:prstGeom>
        </p:spPr>
        <p:txBody>
          <a:bodyPr anchor="b"/>
          <a:lstStyle>
            <a:lvl1pPr marL="0" indent="0" algn="l">
              <a:lnSpc>
                <a:spcPct val="80000"/>
              </a:lnSpc>
              <a:spcBef>
                <a:spcPts val="300"/>
              </a:spcBef>
              <a:spcAft>
                <a:spcPts val="600"/>
              </a:spcAft>
              <a:buNone/>
              <a:defRPr b="1" kern="400" cap="none" spc="0" baseline="0">
                <a:solidFill>
                  <a:srgbClr val="000000"/>
                </a:solidFill>
              </a:defRPr>
            </a:lvl1pPr>
          </a:lstStyle>
          <a:p>
            <a:pPr lvl="0"/>
            <a:r>
              <a:rPr lang="en-US"/>
              <a:t>&lt;Insert Name&gt;</a:t>
            </a:r>
          </a:p>
        </p:txBody>
      </p:sp>
      <p:sp>
        <p:nvSpPr>
          <p:cNvPr id="50" name="Text Placeholder 21">
            <a:extLst>
              <a:ext uri="{FF2B5EF4-FFF2-40B4-BE49-F238E27FC236}">
                <a16:creationId xmlns:a16="http://schemas.microsoft.com/office/drawing/2014/main" id="{5C3CDFF8-CB6F-4E79-88B9-1FB13AE3185A}"/>
              </a:ext>
            </a:extLst>
          </p:cNvPr>
          <p:cNvSpPr>
            <a:spLocks noGrp="1"/>
          </p:cNvSpPr>
          <p:nvPr>
            <p:ph type="body" sz="quarter" idx="31" hasCustomPrompt="1"/>
          </p:nvPr>
        </p:nvSpPr>
        <p:spPr>
          <a:xfrm>
            <a:off x="8127046" y="5437306"/>
            <a:ext cx="2707576" cy="301512"/>
          </a:xfrm>
          <a:prstGeom prst="rect">
            <a:avLst/>
          </a:prstGeom>
        </p:spPr>
        <p:txBody>
          <a:bodyPr/>
          <a:lstStyle>
            <a:lvl1pPr marL="0" indent="0" algn="l">
              <a:lnSpc>
                <a:spcPct val="120000"/>
              </a:lnSpc>
              <a:spcBef>
                <a:spcPts val="300"/>
              </a:spcBef>
              <a:spcAft>
                <a:spcPts val="600"/>
              </a:spcAft>
              <a:buNone/>
              <a:defRPr sz="1400" b="0" i="1">
                <a:solidFill>
                  <a:srgbClr val="000000"/>
                </a:solidFill>
              </a:defRPr>
            </a:lvl1pPr>
          </a:lstStyle>
          <a:p>
            <a:pPr lvl="0"/>
            <a:r>
              <a:rPr lang="en-US"/>
              <a:t>&lt;Insert Title&gt;</a:t>
            </a:r>
          </a:p>
        </p:txBody>
      </p:sp>
      <p:pic>
        <p:nvPicPr>
          <p:cNvPr id="28" name="Picture 27">
            <a:extLst>
              <a:ext uri="{FF2B5EF4-FFF2-40B4-BE49-F238E27FC236}">
                <a16:creationId xmlns:a16="http://schemas.microsoft.com/office/drawing/2014/main" id="{37EA6534-5398-4549-8A12-B460183A9E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21237" y="586686"/>
            <a:ext cx="2549525" cy="336730"/>
          </a:xfrm>
          <a:prstGeom prst="rect">
            <a:avLst/>
          </a:prstGeom>
        </p:spPr>
      </p:pic>
    </p:spTree>
    <p:extLst>
      <p:ext uri="{BB962C8B-B14F-4D97-AF65-F5344CB8AC3E}">
        <p14:creationId xmlns:p14="http://schemas.microsoft.com/office/powerpoint/2010/main" val="168578641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1920">
          <p15:clr>
            <a:srgbClr val="FBAE40"/>
          </p15:clr>
        </p15:guide>
        <p15:guide id="4" pos="576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bout JFF - Short">
    <p:spTree>
      <p:nvGrpSpPr>
        <p:cNvPr id="1" name=""/>
        <p:cNvGrpSpPr/>
        <p:nvPr/>
      </p:nvGrpSpPr>
      <p:grpSpPr>
        <a:xfrm>
          <a:off x="0" y="0"/>
          <a:ext cx="0" cy="0"/>
          <a:chOff x="0" y="0"/>
          <a:chExt cx="0" cy="0"/>
        </a:xfrm>
      </p:grpSpPr>
      <p:grpSp>
        <p:nvGrpSpPr>
          <p:cNvPr id="5" name="Graphic 1">
            <a:extLst>
              <a:ext uri="{FF2B5EF4-FFF2-40B4-BE49-F238E27FC236}">
                <a16:creationId xmlns:a16="http://schemas.microsoft.com/office/drawing/2014/main" id="{96065EC5-1901-6740-8081-7705E8595419}"/>
              </a:ext>
            </a:extLst>
          </p:cNvPr>
          <p:cNvGrpSpPr/>
          <p:nvPr userDrawn="1"/>
        </p:nvGrpSpPr>
        <p:grpSpPr>
          <a:xfrm>
            <a:off x="4184502" y="-10255"/>
            <a:ext cx="11855598" cy="8671959"/>
            <a:chOff x="5638800" y="3105150"/>
            <a:chExt cx="914400" cy="647700"/>
          </a:xfrm>
        </p:grpSpPr>
        <p:sp>
          <p:nvSpPr>
            <p:cNvPr id="6" name="Freeform: Shape 5">
              <a:extLst>
                <a:ext uri="{FF2B5EF4-FFF2-40B4-BE49-F238E27FC236}">
                  <a16:creationId xmlns:a16="http://schemas.microsoft.com/office/drawing/2014/main" id="{18F762D7-CC3B-EC45-A0AE-681A907DD45B}"/>
                </a:ext>
              </a:extLst>
            </p:cNvPr>
            <p:cNvSpPr/>
            <p:nvPr/>
          </p:nvSpPr>
          <p:spPr>
            <a:xfrm>
              <a:off x="6323171" y="3135154"/>
              <a:ext cx="228600" cy="228600"/>
            </a:xfrm>
            <a:custGeom>
              <a:avLst/>
              <a:gdLst>
                <a:gd name="connsiteX0" fmla="*/ 230029 w 228600"/>
                <a:gd name="connsiteY0" fmla="*/ 119539 h 228600"/>
                <a:gd name="connsiteX1" fmla="*/ 118586 w 228600"/>
                <a:gd name="connsiteY1" fmla="*/ 230981 h 228600"/>
                <a:gd name="connsiteX2" fmla="*/ 7144 w 228600"/>
                <a:gd name="connsiteY2" fmla="*/ 119539 h 228600"/>
                <a:gd name="connsiteX3" fmla="*/ 118586 w 228600"/>
                <a:gd name="connsiteY3" fmla="*/ 7144 h 228600"/>
                <a:gd name="connsiteX4" fmla="*/ 230029 w 228600"/>
                <a:gd name="connsiteY4" fmla="*/ 119539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228600">
                  <a:moveTo>
                    <a:pt x="230029" y="119539"/>
                  </a:moveTo>
                  <a:cubicBezTo>
                    <a:pt x="230029" y="181451"/>
                    <a:pt x="179546" y="230981"/>
                    <a:pt x="118586" y="230981"/>
                  </a:cubicBezTo>
                  <a:cubicBezTo>
                    <a:pt x="56674" y="230981"/>
                    <a:pt x="7144" y="180499"/>
                    <a:pt x="7144" y="119539"/>
                  </a:cubicBezTo>
                  <a:cubicBezTo>
                    <a:pt x="7144" y="58579"/>
                    <a:pt x="56674" y="7144"/>
                    <a:pt x="118586" y="7144"/>
                  </a:cubicBezTo>
                  <a:cubicBezTo>
                    <a:pt x="179546" y="7144"/>
                    <a:pt x="230029" y="57626"/>
                    <a:pt x="230029" y="119539"/>
                  </a:cubicBezTo>
                </a:path>
              </a:pathLst>
            </a:custGeom>
            <a:solidFill>
              <a:srgbClr val="212721"/>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CDBA24AD-410B-324C-9833-A067D7C017E3}"/>
                </a:ext>
              </a:extLst>
            </p:cNvPr>
            <p:cNvSpPr/>
            <p:nvPr/>
          </p:nvSpPr>
          <p:spPr>
            <a:xfrm>
              <a:off x="6230779" y="3098006"/>
              <a:ext cx="209550" cy="657225"/>
            </a:xfrm>
            <a:custGeom>
              <a:avLst/>
              <a:gdLst>
                <a:gd name="connsiteX0" fmla="*/ 7144 w 209550"/>
                <a:gd name="connsiteY0" fmla="*/ 7144 h 657225"/>
                <a:gd name="connsiteX1" fmla="*/ 210026 w 209550"/>
                <a:gd name="connsiteY1" fmla="*/ 7144 h 657225"/>
                <a:gd name="connsiteX2" fmla="*/ 210026 w 209550"/>
                <a:gd name="connsiteY2" fmla="*/ 657701 h 657225"/>
                <a:gd name="connsiteX3" fmla="*/ 7144 w 209550"/>
                <a:gd name="connsiteY3" fmla="*/ 657701 h 657225"/>
              </a:gdLst>
              <a:ahLst/>
              <a:cxnLst>
                <a:cxn ang="0">
                  <a:pos x="connsiteX0" y="connsiteY0"/>
                </a:cxn>
                <a:cxn ang="0">
                  <a:pos x="connsiteX1" y="connsiteY1"/>
                </a:cxn>
                <a:cxn ang="0">
                  <a:pos x="connsiteX2" y="connsiteY2"/>
                </a:cxn>
                <a:cxn ang="0">
                  <a:pos x="connsiteX3" y="connsiteY3"/>
                </a:cxn>
              </a:cxnLst>
              <a:rect l="l" t="t" r="r" b="b"/>
              <a:pathLst>
                <a:path w="209550" h="657225">
                  <a:moveTo>
                    <a:pt x="7144" y="7144"/>
                  </a:moveTo>
                  <a:lnTo>
                    <a:pt x="210026" y="7144"/>
                  </a:lnTo>
                  <a:lnTo>
                    <a:pt x="210026" y="657701"/>
                  </a:lnTo>
                  <a:lnTo>
                    <a:pt x="7144" y="657701"/>
                  </a:lnTo>
                  <a:close/>
                </a:path>
              </a:pathLst>
            </a:custGeom>
            <a:solidFill>
              <a:srgbClr val="E0E622"/>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14DF848-B442-6C49-B4F3-F85226B80028}"/>
                </a:ext>
              </a:extLst>
            </p:cNvPr>
            <p:cNvSpPr/>
            <p:nvPr/>
          </p:nvSpPr>
          <p:spPr>
            <a:xfrm>
              <a:off x="6079331" y="3311366"/>
              <a:ext cx="228600" cy="228600"/>
            </a:xfrm>
            <a:custGeom>
              <a:avLst/>
              <a:gdLst>
                <a:gd name="connsiteX0" fmla="*/ 230029 w 228600"/>
                <a:gd name="connsiteY0" fmla="*/ 118586 h 228600"/>
                <a:gd name="connsiteX1" fmla="*/ 118586 w 228600"/>
                <a:gd name="connsiteY1" fmla="*/ 230029 h 228600"/>
                <a:gd name="connsiteX2" fmla="*/ 7144 w 228600"/>
                <a:gd name="connsiteY2" fmla="*/ 118586 h 228600"/>
                <a:gd name="connsiteX3" fmla="*/ 118586 w 228600"/>
                <a:gd name="connsiteY3" fmla="*/ 7144 h 228600"/>
                <a:gd name="connsiteX4" fmla="*/ 230029 w 228600"/>
                <a:gd name="connsiteY4" fmla="*/ 118586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228600">
                  <a:moveTo>
                    <a:pt x="230029" y="118586"/>
                  </a:moveTo>
                  <a:cubicBezTo>
                    <a:pt x="230029" y="180499"/>
                    <a:pt x="179546" y="230029"/>
                    <a:pt x="118586" y="230029"/>
                  </a:cubicBezTo>
                  <a:cubicBezTo>
                    <a:pt x="56674" y="230029"/>
                    <a:pt x="7144" y="179546"/>
                    <a:pt x="7144" y="118586"/>
                  </a:cubicBezTo>
                  <a:cubicBezTo>
                    <a:pt x="7144" y="57626"/>
                    <a:pt x="57626" y="7144"/>
                    <a:pt x="118586" y="7144"/>
                  </a:cubicBezTo>
                  <a:cubicBezTo>
                    <a:pt x="179546" y="7144"/>
                    <a:pt x="230029" y="57626"/>
                    <a:pt x="230029" y="118586"/>
                  </a:cubicBezTo>
                </a:path>
              </a:pathLst>
            </a:custGeom>
            <a:solidFill>
              <a:srgbClr val="212721"/>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CA42F528-3806-D24F-90D2-16C55FBE86A6}"/>
                </a:ext>
              </a:extLst>
            </p:cNvPr>
            <p:cNvSpPr/>
            <p:nvPr/>
          </p:nvSpPr>
          <p:spPr>
            <a:xfrm>
              <a:off x="5631656" y="3449479"/>
              <a:ext cx="238125" cy="228600"/>
            </a:xfrm>
            <a:custGeom>
              <a:avLst/>
              <a:gdLst>
                <a:gd name="connsiteX0" fmla="*/ 230981 w 238125"/>
                <a:gd name="connsiteY0" fmla="*/ 118586 h 228600"/>
                <a:gd name="connsiteX1" fmla="*/ 119539 w 238125"/>
                <a:gd name="connsiteY1" fmla="*/ 230029 h 228600"/>
                <a:gd name="connsiteX2" fmla="*/ 7144 w 238125"/>
                <a:gd name="connsiteY2" fmla="*/ 118586 h 228600"/>
                <a:gd name="connsiteX3" fmla="*/ 118586 w 238125"/>
                <a:gd name="connsiteY3" fmla="*/ 7144 h 228600"/>
                <a:gd name="connsiteX4" fmla="*/ 230981 w 238125"/>
                <a:gd name="connsiteY4" fmla="*/ 118586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25" h="228600">
                  <a:moveTo>
                    <a:pt x="230981" y="118586"/>
                  </a:moveTo>
                  <a:cubicBezTo>
                    <a:pt x="230981" y="180499"/>
                    <a:pt x="180499" y="230029"/>
                    <a:pt x="119539" y="230029"/>
                  </a:cubicBezTo>
                  <a:cubicBezTo>
                    <a:pt x="57626" y="230981"/>
                    <a:pt x="7144" y="180499"/>
                    <a:pt x="7144" y="118586"/>
                  </a:cubicBezTo>
                  <a:cubicBezTo>
                    <a:pt x="7144" y="56674"/>
                    <a:pt x="57626" y="7144"/>
                    <a:pt x="118586" y="7144"/>
                  </a:cubicBezTo>
                  <a:cubicBezTo>
                    <a:pt x="180499" y="7144"/>
                    <a:pt x="230981" y="57626"/>
                    <a:pt x="230981" y="118586"/>
                  </a:cubicBezTo>
                </a:path>
              </a:pathLst>
            </a:custGeom>
            <a:solidFill>
              <a:srgbClr val="212721"/>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F96B751-8219-1F4F-A8AB-BB542FDDAFB9}"/>
                </a:ext>
              </a:extLst>
            </p:cNvPr>
            <p:cNvSpPr/>
            <p:nvPr/>
          </p:nvSpPr>
          <p:spPr>
            <a:xfrm>
              <a:off x="5743099" y="3098006"/>
              <a:ext cx="209550" cy="657225"/>
            </a:xfrm>
            <a:custGeom>
              <a:avLst/>
              <a:gdLst>
                <a:gd name="connsiteX0" fmla="*/ 7144 w 209550"/>
                <a:gd name="connsiteY0" fmla="*/ 7144 h 657225"/>
                <a:gd name="connsiteX1" fmla="*/ 210026 w 209550"/>
                <a:gd name="connsiteY1" fmla="*/ 7144 h 657225"/>
                <a:gd name="connsiteX2" fmla="*/ 210026 w 209550"/>
                <a:gd name="connsiteY2" fmla="*/ 657701 h 657225"/>
                <a:gd name="connsiteX3" fmla="*/ 7144 w 209550"/>
                <a:gd name="connsiteY3" fmla="*/ 657701 h 657225"/>
              </a:gdLst>
              <a:ahLst/>
              <a:cxnLst>
                <a:cxn ang="0">
                  <a:pos x="connsiteX0" y="connsiteY0"/>
                </a:cxn>
                <a:cxn ang="0">
                  <a:pos x="connsiteX1" y="connsiteY1"/>
                </a:cxn>
                <a:cxn ang="0">
                  <a:pos x="connsiteX2" y="connsiteY2"/>
                </a:cxn>
                <a:cxn ang="0">
                  <a:pos x="connsiteX3" y="connsiteY3"/>
                </a:cxn>
              </a:cxnLst>
              <a:rect l="l" t="t" r="r" b="b"/>
              <a:pathLst>
                <a:path w="209550" h="657225">
                  <a:moveTo>
                    <a:pt x="7144" y="7144"/>
                  </a:moveTo>
                  <a:lnTo>
                    <a:pt x="210026" y="7144"/>
                  </a:lnTo>
                  <a:lnTo>
                    <a:pt x="210026" y="657701"/>
                  </a:lnTo>
                  <a:lnTo>
                    <a:pt x="7144" y="657701"/>
                  </a:lnTo>
                  <a:close/>
                </a:path>
              </a:pathLst>
            </a:custGeom>
            <a:solidFill>
              <a:srgbClr val="FE3B1F"/>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0E9DFA1-2351-8447-8650-72E1BEE3296C}"/>
                </a:ext>
              </a:extLst>
            </p:cNvPr>
            <p:cNvSpPr/>
            <p:nvPr/>
          </p:nvSpPr>
          <p:spPr>
            <a:xfrm>
              <a:off x="5743099" y="3449479"/>
              <a:ext cx="123825" cy="238125"/>
            </a:xfrm>
            <a:custGeom>
              <a:avLst/>
              <a:gdLst>
                <a:gd name="connsiteX0" fmla="*/ 7144 w 123825"/>
                <a:gd name="connsiteY0" fmla="*/ 7144 h 238125"/>
                <a:gd name="connsiteX1" fmla="*/ 7144 w 123825"/>
                <a:gd name="connsiteY1" fmla="*/ 7144 h 238125"/>
                <a:gd name="connsiteX2" fmla="*/ 7144 w 123825"/>
                <a:gd name="connsiteY2" fmla="*/ 230981 h 238125"/>
                <a:gd name="connsiteX3" fmla="*/ 7144 w 123825"/>
                <a:gd name="connsiteY3" fmla="*/ 230981 h 238125"/>
                <a:gd name="connsiteX4" fmla="*/ 118586 w 123825"/>
                <a:gd name="connsiteY4" fmla="*/ 119539 h 238125"/>
                <a:gd name="connsiteX5" fmla="*/ 7144 w 123825"/>
                <a:gd name="connsiteY5" fmla="*/ 714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238125">
                  <a:moveTo>
                    <a:pt x="7144" y="7144"/>
                  </a:moveTo>
                  <a:lnTo>
                    <a:pt x="7144" y="7144"/>
                  </a:lnTo>
                  <a:lnTo>
                    <a:pt x="7144" y="230981"/>
                  </a:lnTo>
                  <a:lnTo>
                    <a:pt x="7144" y="230981"/>
                  </a:lnTo>
                  <a:cubicBezTo>
                    <a:pt x="69056" y="230981"/>
                    <a:pt x="118586" y="180499"/>
                    <a:pt x="118586" y="119539"/>
                  </a:cubicBezTo>
                  <a:cubicBezTo>
                    <a:pt x="119539" y="57626"/>
                    <a:pt x="69056" y="7144"/>
                    <a:pt x="7144" y="7144"/>
                  </a:cubicBezTo>
                </a:path>
              </a:pathLst>
            </a:custGeom>
            <a:solidFill>
              <a:srgbClr val="743E2A"/>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8344E2C-8067-0C4E-AE1D-3BF149BDF10A}"/>
                </a:ext>
              </a:extLst>
            </p:cNvPr>
            <p:cNvSpPr/>
            <p:nvPr/>
          </p:nvSpPr>
          <p:spPr>
            <a:xfrm>
              <a:off x="5986939" y="3098006"/>
              <a:ext cx="209550" cy="657225"/>
            </a:xfrm>
            <a:custGeom>
              <a:avLst/>
              <a:gdLst>
                <a:gd name="connsiteX0" fmla="*/ 7144 w 209550"/>
                <a:gd name="connsiteY0" fmla="*/ 7144 h 657225"/>
                <a:gd name="connsiteX1" fmla="*/ 210026 w 209550"/>
                <a:gd name="connsiteY1" fmla="*/ 7144 h 657225"/>
                <a:gd name="connsiteX2" fmla="*/ 210026 w 209550"/>
                <a:gd name="connsiteY2" fmla="*/ 657701 h 657225"/>
                <a:gd name="connsiteX3" fmla="*/ 7144 w 209550"/>
                <a:gd name="connsiteY3" fmla="*/ 657701 h 657225"/>
              </a:gdLst>
              <a:ahLst/>
              <a:cxnLst>
                <a:cxn ang="0">
                  <a:pos x="connsiteX0" y="connsiteY0"/>
                </a:cxn>
                <a:cxn ang="0">
                  <a:pos x="connsiteX1" y="connsiteY1"/>
                </a:cxn>
                <a:cxn ang="0">
                  <a:pos x="connsiteX2" y="connsiteY2"/>
                </a:cxn>
                <a:cxn ang="0">
                  <a:pos x="connsiteX3" y="connsiteY3"/>
                </a:cxn>
              </a:cxnLst>
              <a:rect l="l" t="t" r="r" b="b"/>
              <a:pathLst>
                <a:path w="209550" h="657225">
                  <a:moveTo>
                    <a:pt x="7144" y="7144"/>
                  </a:moveTo>
                  <a:lnTo>
                    <a:pt x="210026" y="7144"/>
                  </a:lnTo>
                  <a:lnTo>
                    <a:pt x="210026" y="657701"/>
                  </a:lnTo>
                  <a:lnTo>
                    <a:pt x="7144" y="657701"/>
                  </a:lnTo>
                  <a:close/>
                </a:path>
              </a:pathLst>
            </a:custGeom>
            <a:solidFill>
              <a:srgbClr val="1DCAD3"/>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E14B30C-3AAD-8E41-B999-B79430A2000B}"/>
                </a:ext>
              </a:extLst>
            </p:cNvPr>
            <p:cNvSpPr/>
            <p:nvPr/>
          </p:nvSpPr>
          <p:spPr>
            <a:xfrm>
              <a:off x="6079331" y="3311366"/>
              <a:ext cx="123825" cy="228600"/>
            </a:xfrm>
            <a:custGeom>
              <a:avLst/>
              <a:gdLst>
                <a:gd name="connsiteX0" fmla="*/ 118586 w 123825"/>
                <a:gd name="connsiteY0" fmla="*/ 7144 h 228600"/>
                <a:gd name="connsiteX1" fmla="*/ 7144 w 123825"/>
                <a:gd name="connsiteY1" fmla="*/ 118586 h 228600"/>
                <a:gd name="connsiteX2" fmla="*/ 118586 w 123825"/>
                <a:gd name="connsiteY2" fmla="*/ 230029 h 228600"/>
                <a:gd name="connsiteX3" fmla="*/ 118586 w 123825"/>
                <a:gd name="connsiteY3" fmla="*/ 7144 h 228600"/>
              </a:gdLst>
              <a:ahLst/>
              <a:cxnLst>
                <a:cxn ang="0">
                  <a:pos x="connsiteX0" y="connsiteY0"/>
                </a:cxn>
                <a:cxn ang="0">
                  <a:pos x="connsiteX1" y="connsiteY1"/>
                </a:cxn>
                <a:cxn ang="0">
                  <a:pos x="connsiteX2" y="connsiteY2"/>
                </a:cxn>
                <a:cxn ang="0">
                  <a:pos x="connsiteX3" y="connsiteY3"/>
                </a:cxn>
              </a:cxnLst>
              <a:rect l="l" t="t" r="r" b="b"/>
              <a:pathLst>
                <a:path w="123825" h="228600">
                  <a:moveTo>
                    <a:pt x="118586" y="7144"/>
                  </a:moveTo>
                  <a:cubicBezTo>
                    <a:pt x="56674" y="7144"/>
                    <a:pt x="7144" y="57626"/>
                    <a:pt x="7144" y="118586"/>
                  </a:cubicBezTo>
                  <a:cubicBezTo>
                    <a:pt x="7144" y="180499"/>
                    <a:pt x="57626" y="230029"/>
                    <a:pt x="118586" y="230029"/>
                  </a:cubicBezTo>
                  <a:lnTo>
                    <a:pt x="118586" y="7144"/>
                  </a:lnTo>
                </a:path>
              </a:pathLst>
            </a:custGeom>
            <a:solidFill>
              <a:srgbClr val="4D5858"/>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A00F47F-5AA9-C841-A763-3C5D2D10755E}"/>
                </a:ext>
              </a:extLst>
            </p:cNvPr>
            <p:cNvSpPr/>
            <p:nvPr/>
          </p:nvSpPr>
          <p:spPr>
            <a:xfrm>
              <a:off x="6323171" y="3135154"/>
              <a:ext cx="123825" cy="228600"/>
            </a:xfrm>
            <a:custGeom>
              <a:avLst/>
              <a:gdLst>
                <a:gd name="connsiteX0" fmla="*/ 118586 w 123825"/>
                <a:gd name="connsiteY0" fmla="*/ 7144 h 228600"/>
                <a:gd name="connsiteX1" fmla="*/ 7144 w 123825"/>
                <a:gd name="connsiteY1" fmla="*/ 118586 h 228600"/>
                <a:gd name="connsiteX2" fmla="*/ 118586 w 123825"/>
                <a:gd name="connsiteY2" fmla="*/ 230029 h 228600"/>
                <a:gd name="connsiteX3" fmla="*/ 118586 w 123825"/>
                <a:gd name="connsiteY3" fmla="*/ 230029 h 228600"/>
                <a:gd name="connsiteX4" fmla="*/ 118586 w 123825"/>
                <a:gd name="connsiteY4" fmla="*/ 7144 h 228600"/>
                <a:gd name="connsiteX5" fmla="*/ 118586 w 123825"/>
                <a:gd name="connsiteY5" fmla="*/ 7144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228600">
                  <a:moveTo>
                    <a:pt x="118586" y="7144"/>
                  </a:moveTo>
                  <a:cubicBezTo>
                    <a:pt x="56674" y="7144"/>
                    <a:pt x="7144" y="57626"/>
                    <a:pt x="7144" y="118586"/>
                  </a:cubicBezTo>
                  <a:cubicBezTo>
                    <a:pt x="7144" y="179546"/>
                    <a:pt x="57626" y="230029"/>
                    <a:pt x="118586" y="230029"/>
                  </a:cubicBezTo>
                  <a:lnTo>
                    <a:pt x="118586" y="230029"/>
                  </a:lnTo>
                  <a:lnTo>
                    <a:pt x="118586" y="7144"/>
                  </a:lnTo>
                  <a:lnTo>
                    <a:pt x="118586" y="7144"/>
                  </a:lnTo>
                </a:path>
              </a:pathLst>
            </a:custGeom>
            <a:solidFill>
              <a:srgbClr val="747135"/>
            </a:solidFill>
            <a:ln w="9525" cap="flat">
              <a:noFill/>
              <a:prstDash val="solid"/>
              <a:miter/>
            </a:ln>
          </p:spPr>
          <p:txBody>
            <a:bodyPr rtlCol="0" anchor="ctr"/>
            <a:lstStyle/>
            <a:p>
              <a:endParaRPr lang="en-US"/>
            </a:p>
          </p:txBody>
        </p:sp>
      </p:grpSp>
      <p:sp>
        <p:nvSpPr>
          <p:cNvPr id="16" name="TextBox 15">
            <a:extLst>
              <a:ext uri="{FF2B5EF4-FFF2-40B4-BE49-F238E27FC236}">
                <a16:creationId xmlns:a16="http://schemas.microsoft.com/office/drawing/2014/main" id="{D38B7BDF-5A8D-CD4F-A1CF-599DA3F9BD2A}"/>
              </a:ext>
            </a:extLst>
          </p:cNvPr>
          <p:cNvSpPr txBox="1"/>
          <p:nvPr userDrawn="1"/>
        </p:nvSpPr>
        <p:spPr>
          <a:xfrm>
            <a:off x="699292" y="2406918"/>
            <a:ext cx="4146480" cy="2862322"/>
          </a:xfrm>
          <a:prstGeom prst="rect">
            <a:avLst/>
          </a:prstGeom>
          <a:noFill/>
        </p:spPr>
        <p:txBody>
          <a:bodyPr wrap="square" rtlCol="0">
            <a:spAutoFit/>
          </a:bodyPr>
          <a:lstStyle/>
          <a:p>
            <a:r>
              <a:rPr lang="en-US" sz="1800" kern="1200">
                <a:solidFill>
                  <a:srgbClr val="000000"/>
                </a:solidFill>
                <a:effectLst/>
                <a:latin typeface="+mn-lt"/>
                <a:ea typeface="+mn-ea"/>
                <a:cs typeface="+mn-cs"/>
              </a:rPr>
              <a:t>Our rapidly changing economy demands skilled and adaptable workers. But too many people lack the education and training employers require.</a:t>
            </a:r>
          </a:p>
          <a:p>
            <a:endParaRPr lang="en-US" sz="1800" kern="1200">
              <a:solidFill>
                <a:srgbClr val="000000"/>
              </a:solidFill>
              <a:effectLst/>
              <a:latin typeface="+mn-lt"/>
              <a:ea typeface="+mn-ea"/>
              <a:cs typeface="+mn-cs"/>
            </a:endParaRPr>
          </a:p>
          <a:p>
            <a:r>
              <a:rPr lang="en-US" sz="1800" kern="1200">
                <a:solidFill>
                  <a:srgbClr val="000000"/>
                </a:solidFill>
                <a:effectLst/>
                <a:latin typeface="+mn-lt"/>
                <a:ea typeface="+mn-ea"/>
                <a:cs typeface="+mn-cs"/>
              </a:rPr>
              <a:t>JFF is a nonprofit, transforming our nation’s workforce and education systems to accelerate economic advancement for all.</a:t>
            </a:r>
          </a:p>
        </p:txBody>
      </p:sp>
      <p:sp>
        <p:nvSpPr>
          <p:cNvPr id="17" name="TextBox 16">
            <a:extLst>
              <a:ext uri="{FF2B5EF4-FFF2-40B4-BE49-F238E27FC236}">
                <a16:creationId xmlns:a16="http://schemas.microsoft.com/office/drawing/2014/main" id="{8F117780-B731-7A41-A220-78B77A5DF85E}"/>
              </a:ext>
            </a:extLst>
          </p:cNvPr>
          <p:cNvSpPr txBox="1"/>
          <p:nvPr userDrawn="1"/>
        </p:nvSpPr>
        <p:spPr>
          <a:xfrm>
            <a:off x="699292" y="1550015"/>
            <a:ext cx="4146480" cy="461665"/>
          </a:xfrm>
          <a:prstGeom prst="rect">
            <a:avLst/>
          </a:prstGeom>
          <a:noFill/>
        </p:spPr>
        <p:txBody>
          <a:bodyPr wrap="square" rtlCol="0">
            <a:spAutoFit/>
          </a:bodyPr>
          <a:lstStyle/>
          <a:p>
            <a:r>
              <a:rPr lang="en-US" sz="2400" b="1" kern="1200">
                <a:solidFill>
                  <a:srgbClr val="000000"/>
                </a:solidFill>
                <a:effectLst/>
                <a:latin typeface="+mn-lt"/>
                <a:ea typeface="+mn-ea"/>
                <a:cs typeface="+mn-cs"/>
              </a:rPr>
              <a:t>About JFF</a:t>
            </a:r>
          </a:p>
        </p:txBody>
      </p:sp>
    </p:spTree>
    <p:extLst>
      <p:ext uri="{BB962C8B-B14F-4D97-AF65-F5344CB8AC3E}">
        <p14:creationId xmlns:p14="http://schemas.microsoft.com/office/powerpoint/2010/main" val="298874453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1920">
          <p15:clr>
            <a:srgbClr val="FBAE40"/>
          </p15:clr>
        </p15:guide>
        <p15:guide id="4" pos="57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genda - 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37C5BCB-D354-3341-88EE-E3ABAD6DBB70}"/>
              </a:ext>
            </a:extLst>
          </p:cNvPr>
          <p:cNvSpPr>
            <a:spLocks noGrp="1"/>
          </p:cNvSpPr>
          <p:nvPr>
            <p:ph type="pic" sz="quarter" idx="10" hasCustomPrompt="1"/>
          </p:nvPr>
        </p:nvSpPr>
        <p:spPr>
          <a:xfrm>
            <a:off x="8306328" y="0"/>
            <a:ext cx="3885672" cy="6858000"/>
          </a:xfrm>
          <a:custGeom>
            <a:avLst/>
            <a:gdLst>
              <a:gd name="connsiteX0" fmla="*/ 0 w 3885672"/>
              <a:gd name="connsiteY0" fmla="*/ 0 h 6858000"/>
              <a:gd name="connsiteX1" fmla="*/ 3885672 w 3885672"/>
              <a:gd name="connsiteY1" fmla="*/ 0 h 6858000"/>
              <a:gd name="connsiteX2" fmla="*/ 3885672 w 3885672"/>
              <a:gd name="connsiteY2" fmla="*/ 6858000 h 6858000"/>
              <a:gd name="connsiteX3" fmla="*/ 0 w 3885672"/>
              <a:gd name="connsiteY3" fmla="*/ 6858000 h 6858000"/>
              <a:gd name="connsiteX4" fmla="*/ 103854 w 3885672"/>
              <a:gd name="connsiteY4" fmla="*/ 6655229 h 6858000"/>
              <a:gd name="connsiteX5" fmla="*/ 837673 w 3885672"/>
              <a:gd name="connsiteY5" fmla="*/ 3429000 h 6858000"/>
              <a:gd name="connsiteX6" fmla="*/ 103854 w 3885672"/>
              <a:gd name="connsiteY6" fmla="*/ 2027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5672" h="6858000">
                <a:moveTo>
                  <a:pt x="0" y="0"/>
                </a:moveTo>
                <a:lnTo>
                  <a:pt x="3885672" y="0"/>
                </a:lnTo>
                <a:lnTo>
                  <a:pt x="3885672" y="6858000"/>
                </a:lnTo>
                <a:lnTo>
                  <a:pt x="0" y="6858000"/>
                </a:lnTo>
                <a:lnTo>
                  <a:pt x="103854" y="6655229"/>
                </a:lnTo>
                <a:cubicBezTo>
                  <a:pt x="574130" y="5679246"/>
                  <a:pt x="837673" y="4584900"/>
                  <a:pt x="837673" y="3429000"/>
                </a:cubicBezTo>
                <a:cubicBezTo>
                  <a:pt x="837673" y="2273100"/>
                  <a:pt x="574130" y="1178754"/>
                  <a:pt x="103854" y="202772"/>
                </a:cubicBezTo>
                <a:close/>
              </a:path>
            </a:pathLst>
          </a:custGeom>
          <a:noFill/>
        </p:spPr>
        <p:txBody>
          <a:bodyPr wrap="square">
            <a:noAutofit/>
          </a:bodyPr>
          <a:lstStyle>
            <a:lvl1pPr marL="0" indent="0">
              <a:buNone/>
              <a:defRPr/>
            </a:lvl1pPr>
          </a:lstStyle>
          <a:p>
            <a:r>
              <a:rPr lang="en-US"/>
              <a:t> </a:t>
            </a:r>
          </a:p>
        </p:txBody>
      </p:sp>
      <p:pic>
        <p:nvPicPr>
          <p:cNvPr id="6" name="Picture 5">
            <a:extLst>
              <a:ext uri="{FF2B5EF4-FFF2-40B4-BE49-F238E27FC236}">
                <a16:creationId xmlns:a16="http://schemas.microsoft.com/office/drawing/2014/main" id="{0360AA8C-0602-1E4B-8024-9ED3A6654D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7572" y="596848"/>
            <a:ext cx="2340428" cy="595138"/>
          </a:xfrm>
          <a:prstGeom prst="rect">
            <a:avLst/>
          </a:prstGeom>
        </p:spPr>
      </p:pic>
      <p:sp>
        <p:nvSpPr>
          <p:cNvPr id="5" name="Text Placeholder 21">
            <a:extLst>
              <a:ext uri="{FF2B5EF4-FFF2-40B4-BE49-F238E27FC236}">
                <a16:creationId xmlns:a16="http://schemas.microsoft.com/office/drawing/2014/main" id="{30A9653A-4AD1-EB47-92AB-54CD41A1C785}"/>
              </a:ext>
            </a:extLst>
          </p:cNvPr>
          <p:cNvSpPr>
            <a:spLocks noGrp="1"/>
          </p:cNvSpPr>
          <p:nvPr>
            <p:ph type="body" sz="quarter" idx="16"/>
          </p:nvPr>
        </p:nvSpPr>
        <p:spPr>
          <a:xfrm>
            <a:off x="1493853" y="1652356"/>
            <a:ext cx="6430947" cy="3933196"/>
          </a:xfrm>
          <a:prstGeom prst="rect">
            <a:avLst/>
          </a:prstGeom>
        </p:spPr>
        <p:txBody>
          <a:bodyPr/>
          <a:lstStyle>
            <a:lvl1pPr marL="0" indent="0" algn="l">
              <a:lnSpc>
                <a:spcPct val="120000"/>
              </a:lnSpc>
              <a:spcBef>
                <a:spcPts val="300"/>
              </a:spcBef>
              <a:spcAft>
                <a:spcPts val="600"/>
              </a:spcAft>
              <a:buNone/>
              <a:defRPr sz="1800" b="0" baseline="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358048284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1920">
          <p15:clr>
            <a:srgbClr val="FBAE40"/>
          </p15:clr>
        </p15:guide>
        <p15:guide id="4" pos="576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 Standar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320C17-E389-C24A-9772-5C091ECAABBE}"/>
              </a:ext>
            </a:extLst>
          </p:cNvPr>
          <p:cNvSpPr/>
          <p:nvPr userDrawn="1"/>
        </p:nvSpPr>
        <p:spPr>
          <a:xfrm>
            <a:off x="0" y="0"/>
            <a:ext cx="3742267" cy="6858000"/>
          </a:xfrm>
          <a:prstGeom prst="rect">
            <a:avLst/>
          </a:prstGeom>
          <a:solidFill>
            <a:srgbClr val="3A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3" name="Picture 2">
            <a:extLst>
              <a:ext uri="{FF2B5EF4-FFF2-40B4-BE49-F238E27FC236}">
                <a16:creationId xmlns:a16="http://schemas.microsoft.com/office/drawing/2014/main" id="{EE9696B4-6811-B747-A1DE-AB546BCD5DCB}"/>
              </a:ext>
            </a:extLst>
          </p:cNvPr>
          <p:cNvPicPr>
            <a:picLocks noChangeAspect="1"/>
          </p:cNvPicPr>
          <p:nvPr userDrawn="1"/>
        </p:nvPicPr>
        <p:blipFill>
          <a:blip r:embed="rId2"/>
          <a:stretch>
            <a:fillRect/>
          </a:stretch>
        </p:blipFill>
        <p:spPr>
          <a:xfrm>
            <a:off x="707572" y="596848"/>
            <a:ext cx="2345543" cy="595138"/>
          </a:xfrm>
          <a:prstGeom prst="rect">
            <a:avLst/>
          </a:prstGeom>
        </p:spPr>
      </p:pic>
      <p:sp>
        <p:nvSpPr>
          <p:cNvPr id="5" name="Text Placeholder 21">
            <a:extLst>
              <a:ext uri="{FF2B5EF4-FFF2-40B4-BE49-F238E27FC236}">
                <a16:creationId xmlns:a16="http://schemas.microsoft.com/office/drawing/2014/main" id="{30A9653A-4AD1-EB47-92AB-54CD41A1C785}"/>
              </a:ext>
            </a:extLst>
          </p:cNvPr>
          <p:cNvSpPr>
            <a:spLocks noGrp="1"/>
          </p:cNvSpPr>
          <p:nvPr>
            <p:ph type="body" sz="quarter" idx="16"/>
          </p:nvPr>
        </p:nvSpPr>
        <p:spPr>
          <a:xfrm>
            <a:off x="4890196" y="1010466"/>
            <a:ext cx="6430947" cy="5034733"/>
          </a:xfrm>
          <a:prstGeom prst="rect">
            <a:avLst/>
          </a:prstGeom>
        </p:spPr>
        <p:txBody>
          <a:bodyPr/>
          <a:lstStyle>
            <a:lvl1pPr marL="0" indent="0" algn="l">
              <a:lnSpc>
                <a:spcPct val="120000"/>
              </a:lnSpc>
              <a:spcBef>
                <a:spcPts val="300"/>
              </a:spcBef>
              <a:spcAft>
                <a:spcPts val="600"/>
              </a:spcAft>
              <a:buNone/>
              <a:defRPr sz="1800" b="0" baseline="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105698741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1920">
          <p15:clr>
            <a:srgbClr val="FBAE40"/>
          </p15:clr>
        </p15:guide>
        <p15:guide id="4" pos="57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wo Column Text">
    <p:spTree>
      <p:nvGrpSpPr>
        <p:cNvPr id="1" name=""/>
        <p:cNvGrpSpPr/>
        <p:nvPr/>
      </p:nvGrpSpPr>
      <p:grpSpPr>
        <a:xfrm>
          <a:off x="0" y="0"/>
          <a:ext cx="0" cy="0"/>
          <a:chOff x="0" y="0"/>
          <a:chExt cx="0" cy="0"/>
        </a:xfrm>
      </p:grpSpPr>
      <p:sp>
        <p:nvSpPr>
          <p:cNvPr id="70" name="Text Placeholder 21">
            <a:extLst>
              <a:ext uri="{FF2B5EF4-FFF2-40B4-BE49-F238E27FC236}">
                <a16:creationId xmlns:a16="http://schemas.microsoft.com/office/drawing/2014/main" id="{9EA10798-F656-F34A-9687-D6619422ECA9}"/>
              </a:ext>
            </a:extLst>
          </p:cNvPr>
          <p:cNvSpPr>
            <a:spLocks noGrp="1"/>
          </p:cNvSpPr>
          <p:nvPr>
            <p:ph type="body" sz="quarter" idx="18"/>
          </p:nvPr>
        </p:nvSpPr>
        <p:spPr>
          <a:xfrm>
            <a:off x="697705" y="2237014"/>
            <a:ext cx="4824591" cy="3557028"/>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6" name="Text Placeholder 21">
            <a:extLst>
              <a:ext uri="{FF2B5EF4-FFF2-40B4-BE49-F238E27FC236}">
                <a16:creationId xmlns:a16="http://schemas.microsoft.com/office/drawing/2014/main" id="{A6DC1C3C-7BC0-7746-A311-8F40E1FC0B70}"/>
              </a:ext>
            </a:extLst>
          </p:cNvPr>
          <p:cNvSpPr>
            <a:spLocks noGrp="1"/>
          </p:cNvSpPr>
          <p:nvPr>
            <p:ph type="body" sz="quarter" idx="21"/>
          </p:nvPr>
        </p:nvSpPr>
        <p:spPr>
          <a:xfrm>
            <a:off x="6666605" y="2237014"/>
            <a:ext cx="4840387" cy="3557028"/>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8" name="Text Placeholder 15">
            <a:extLst>
              <a:ext uri="{FF2B5EF4-FFF2-40B4-BE49-F238E27FC236}">
                <a16:creationId xmlns:a16="http://schemas.microsoft.com/office/drawing/2014/main" id="{B542A4C5-B9DD-AB4A-BAE0-69AA113D3A4A}"/>
              </a:ext>
            </a:extLst>
          </p:cNvPr>
          <p:cNvSpPr>
            <a:spLocks noGrp="1"/>
          </p:cNvSpPr>
          <p:nvPr>
            <p:ph type="body" sz="quarter" idx="12" hasCustomPrompt="1"/>
          </p:nvPr>
        </p:nvSpPr>
        <p:spPr>
          <a:xfrm>
            <a:off x="1981629" y="1026725"/>
            <a:ext cx="8243026" cy="820003"/>
          </a:xfrm>
          <a:prstGeom prst="rect">
            <a:avLst/>
          </a:prstGeom>
        </p:spPr>
        <p:txBody>
          <a:bodyPr anchor="ctr"/>
          <a:lstStyle>
            <a:lvl1pPr marL="0" indent="0" algn="ctr">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10" name="Text Placeholder 11">
            <a:extLst>
              <a:ext uri="{FF2B5EF4-FFF2-40B4-BE49-F238E27FC236}">
                <a16:creationId xmlns:a16="http://schemas.microsoft.com/office/drawing/2014/main" id="{9330C9DD-897F-6548-853E-57F0D7B9339F}"/>
              </a:ext>
            </a:extLst>
          </p:cNvPr>
          <p:cNvSpPr>
            <a:spLocks noGrp="1"/>
          </p:cNvSpPr>
          <p:nvPr>
            <p:ph type="body" sz="quarter" idx="19" hasCustomPrompt="1"/>
          </p:nvPr>
        </p:nvSpPr>
        <p:spPr>
          <a:xfrm>
            <a:off x="1980259" y="695031"/>
            <a:ext cx="8244422" cy="317340"/>
          </a:xfrm>
          <a:prstGeom prst="rect">
            <a:avLst/>
          </a:prstGeom>
        </p:spPr>
        <p:txBody>
          <a:bodyPr anchor="b"/>
          <a:lstStyle>
            <a:lvl1pPr marL="0" indent="0" algn="ctr">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1" name="Picture 10">
            <a:extLst>
              <a:ext uri="{FF2B5EF4-FFF2-40B4-BE49-F238E27FC236}">
                <a16:creationId xmlns:a16="http://schemas.microsoft.com/office/drawing/2014/main" id="{7683B8CC-A47E-C74D-B041-0B8A0C2448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Tree>
    <p:extLst>
      <p:ext uri="{BB962C8B-B14F-4D97-AF65-F5344CB8AC3E}">
        <p14:creationId xmlns:p14="http://schemas.microsoft.com/office/powerpoint/2010/main" val="20882033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Duo Photo - Left Stac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83CB26-8886-0A4D-B551-E77371849891}"/>
              </a:ext>
            </a:extLst>
          </p:cNvPr>
          <p:cNvSpPr>
            <a:spLocks noGrp="1"/>
          </p:cNvSpPr>
          <p:nvPr>
            <p:ph type="pic" sz="quarter" idx="10" hasCustomPrompt="1"/>
          </p:nvPr>
        </p:nvSpPr>
        <p:spPr>
          <a:xfrm>
            <a:off x="-1" y="0"/>
            <a:ext cx="3225731" cy="3311236"/>
          </a:xfrm>
          <a:prstGeom prst="rect">
            <a:avLst/>
          </a:prstGeom>
        </p:spPr>
        <p:txBody>
          <a:bodyPr/>
          <a:lstStyle>
            <a:lvl1pPr marL="0" indent="0" algn="ctr">
              <a:buNone/>
              <a:defRPr sz="2000">
                <a:solidFill>
                  <a:srgbClr val="000000"/>
                </a:solidFill>
              </a:defRPr>
            </a:lvl1pPr>
          </a:lstStyle>
          <a:p>
            <a:r>
              <a:rPr lang="en-US"/>
              <a:t>&lt;Insert Picture&gt;</a:t>
            </a:r>
          </a:p>
        </p:txBody>
      </p:sp>
      <p:sp>
        <p:nvSpPr>
          <p:cNvPr id="4" name="Picture Placeholder 2">
            <a:extLst>
              <a:ext uri="{FF2B5EF4-FFF2-40B4-BE49-F238E27FC236}">
                <a16:creationId xmlns:a16="http://schemas.microsoft.com/office/drawing/2014/main" id="{9B7C6C04-B569-944B-B8AC-5CF5296470EA}"/>
              </a:ext>
            </a:extLst>
          </p:cNvPr>
          <p:cNvSpPr>
            <a:spLocks noGrp="1"/>
          </p:cNvSpPr>
          <p:nvPr>
            <p:ph type="pic" sz="quarter" idx="11" hasCustomPrompt="1"/>
          </p:nvPr>
        </p:nvSpPr>
        <p:spPr>
          <a:xfrm>
            <a:off x="-1" y="3532908"/>
            <a:ext cx="3225731" cy="3325091"/>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 typeface="Arial"/>
              <a:buNone/>
              <a:tabLst/>
              <a:defRPr sz="2000">
                <a:solidFill>
                  <a:srgbClr val="000000"/>
                </a:solidFill>
              </a:defRPr>
            </a:lvl1pPr>
          </a:lstStyle>
          <a:p>
            <a:pPr marL="0" marR="0" lvl="0" indent="0" algn="ctr" defTabSz="914377" rtl="0" eaLnBrk="1" fontAlgn="auto" latinLnBrk="0" hangingPunct="1">
              <a:lnSpc>
                <a:spcPct val="90000"/>
              </a:lnSpc>
              <a:spcBef>
                <a:spcPts val="1000"/>
              </a:spcBef>
              <a:spcAft>
                <a:spcPts val="0"/>
              </a:spcAft>
              <a:buClrTx/>
              <a:buSzTx/>
              <a:buFont typeface="Arial"/>
              <a:buNone/>
              <a:tabLst/>
              <a:defRPr/>
            </a:pPr>
            <a:r>
              <a:rPr lang="en-US"/>
              <a:t>&lt;Insert Picture&gt;</a:t>
            </a:r>
          </a:p>
        </p:txBody>
      </p:sp>
      <p:sp>
        <p:nvSpPr>
          <p:cNvPr id="5" name="Text Placeholder 15">
            <a:extLst>
              <a:ext uri="{FF2B5EF4-FFF2-40B4-BE49-F238E27FC236}">
                <a16:creationId xmlns:a16="http://schemas.microsoft.com/office/drawing/2014/main" id="{16B9B9F6-E8E4-DD45-8A86-207A756FAB30}"/>
              </a:ext>
            </a:extLst>
          </p:cNvPr>
          <p:cNvSpPr>
            <a:spLocks noGrp="1"/>
          </p:cNvSpPr>
          <p:nvPr>
            <p:ph type="body" sz="quarter" idx="12" hasCustomPrompt="1"/>
          </p:nvPr>
        </p:nvSpPr>
        <p:spPr>
          <a:xfrm>
            <a:off x="3705347" y="999267"/>
            <a:ext cx="7917602" cy="874858"/>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6" name="Text Placeholder 21">
            <a:extLst>
              <a:ext uri="{FF2B5EF4-FFF2-40B4-BE49-F238E27FC236}">
                <a16:creationId xmlns:a16="http://schemas.microsoft.com/office/drawing/2014/main" id="{A79C42FF-BB56-A04E-A88B-8E5FA1D8F468}"/>
              </a:ext>
            </a:extLst>
          </p:cNvPr>
          <p:cNvSpPr>
            <a:spLocks noGrp="1"/>
          </p:cNvSpPr>
          <p:nvPr>
            <p:ph type="body" sz="quarter" idx="15"/>
          </p:nvPr>
        </p:nvSpPr>
        <p:spPr>
          <a:xfrm>
            <a:off x="3705346" y="1874125"/>
            <a:ext cx="7916810" cy="3642263"/>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10" name="Text Placeholder 11">
            <a:extLst>
              <a:ext uri="{FF2B5EF4-FFF2-40B4-BE49-F238E27FC236}">
                <a16:creationId xmlns:a16="http://schemas.microsoft.com/office/drawing/2014/main" id="{42EDB562-9263-A048-96FB-922FA0E2EF03}"/>
              </a:ext>
            </a:extLst>
          </p:cNvPr>
          <p:cNvSpPr>
            <a:spLocks noGrp="1"/>
          </p:cNvSpPr>
          <p:nvPr>
            <p:ph type="body" sz="quarter" idx="19" hasCustomPrompt="1"/>
          </p:nvPr>
        </p:nvSpPr>
        <p:spPr>
          <a:xfrm>
            <a:off x="3705346" y="723319"/>
            <a:ext cx="7916809" cy="275947"/>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1" name="Picture 10">
            <a:extLst>
              <a:ext uri="{FF2B5EF4-FFF2-40B4-BE49-F238E27FC236}">
                <a16:creationId xmlns:a16="http://schemas.microsoft.com/office/drawing/2014/main" id="{1DEFFBF4-5F8A-4A8D-8B7B-CBF19189BE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Tree>
    <p:extLst>
      <p:ext uri="{BB962C8B-B14F-4D97-AF65-F5344CB8AC3E}">
        <p14:creationId xmlns:p14="http://schemas.microsoft.com/office/powerpoint/2010/main" val="37227574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Section Divider - On JFF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0362790-545A-4A3B-AD66-7AD6004496CA}"/>
              </a:ext>
            </a:extLst>
          </p:cNvPr>
          <p:cNvSpPr/>
          <p:nvPr userDrawn="1"/>
        </p:nvSpPr>
        <p:spPr>
          <a:xfrm>
            <a:off x="7580524" y="190500"/>
            <a:ext cx="2325476" cy="6667500"/>
          </a:xfrm>
          <a:prstGeom prst="rect">
            <a:avLst/>
          </a:prstGeom>
          <a:solidFill>
            <a:schemeClr val="accent2">
              <a:alpha val="3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122B934-B897-41ED-8908-87BBEC3B6CCD}"/>
              </a:ext>
            </a:extLst>
          </p:cNvPr>
          <p:cNvSpPr/>
          <p:nvPr userDrawn="1"/>
        </p:nvSpPr>
        <p:spPr>
          <a:xfrm>
            <a:off x="9829113" y="-1"/>
            <a:ext cx="1978574" cy="6639339"/>
          </a:xfrm>
          <a:prstGeom prst="rect">
            <a:avLst/>
          </a:prstGeom>
          <a:solidFill>
            <a:schemeClr val="accent3">
              <a:alpha val="3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9972B9B-65ED-47FB-AF3D-136BD75924FF}"/>
              </a:ext>
            </a:extLst>
          </p:cNvPr>
          <p:cNvSpPr/>
          <p:nvPr userDrawn="1"/>
        </p:nvSpPr>
        <p:spPr>
          <a:xfrm>
            <a:off x="5552660" y="-1"/>
            <a:ext cx="2207039" cy="6121401"/>
          </a:xfrm>
          <a:prstGeom prst="rect">
            <a:avLst/>
          </a:prstGeom>
          <a:solidFill>
            <a:schemeClr val="accent1">
              <a:alpha val="3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738338E3-963E-9041-9048-88EE1BD0CD1B}"/>
              </a:ext>
            </a:extLst>
          </p:cNvPr>
          <p:cNvSpPr/>
          <p:nvPr userDrawn="1"/>
        </p:nvSpPr>
        <p:spPr>
          <a:xfrm>
            <a:off x="2" y="0"/>
            <a:ext cx="12191999" cy="6858000"/>
          </a:xfrm>
          <a:custGeom>
            <a:avLst/>
            <a:gdLst>
              <a:gd name="connsiteX0" fmla="*/ 0 w 12191999"/>
              <a:gd name="connsiteY0" fmla="*/ 0 h 6858000"/>
              <a:gd name="connsiteX1" fmla="*/ 5827057 w 12191999"/>
              <a:gd name="connsiteY1" fmla="*/ 0 h 6858000"/>
              <a:gd name="connsiteX2" fmla="*/ 5827057 w 12191999"/>
              <a:gd name="connsiteY2" fmla="*/ 5780864 h 6858000"/>
              <a:gd name="connsiteX3" fmla="*/ 7524374 w 12191999"/>
              <a:gd name="connsiteY3" fmla="*/ 5780864 h 6858000"/>
              <a:gd name="connsiteX4" fmla="*/ 7524374 w 12191999"/>
              <a:gd name="connsiteY4" fmla="*/ 0 h 6858000"/>
              <a:gd name="connsiteX5" fmla="*/ 9905999 w 12191999"/>
              <a:gd name="connsiteY5" fmla="*/ 0 h 6858000"/>
              <a:gd name="connsiteX6" fmla="*/ 9905999 w 12191999"/>
              <a:gd name="connsiteY6" fmla="*/ 6505184 h 6858000"/>
              <a:gd name="connsiteX7" fmla="*/ 11603316 w 12191999"/>
              <a:gd name="connsiteY7" fmla="*/ 6505184 h 6858000"/>
              <a:gd name="connsiteX8" fmla="*/ 11603316 w 12191999"/>
              <a:gd name="connsiteY8" fmla="*/ 0 h 6858000"/>
              <a:gd name="connsiteX9" fmla="*/ 12191999 w 12191999"/>
              <a:gd name="connsiteY9" fmla="*/ 0 h 6858000"/>
              <a:gd name="connsiteX10" fmla="*/ 12191999 w 12191999"/>
              <a:gd name="connsiteY10" fmla="*/ 6858000 h 6858000"/>
              <a:gd name="connsiteX11" fmla="*/ 9573631 w 12191999"/>
              <a:gd name="connsiteY11" fmla="*/ 6858000 h 6858000"/>
              <a:gd name="connsiteX12" fmla="*/ 9573631 w 12191999"/>
              <a:gd name="connsiteY12" fmla="*/ 277892 h 6858000"/>
              <a:gd name="connsiteX13" fmla="*/ 7876314 w 12191999"/>
              <a:gd name="connsiteY13" fmla="*/ 277892 h 6858000"/>
              <a:gd name="connsiteX14" fmla="*/ 7876314 w 12191999"/>
              <a:gd name="connsiteY14" fmla="*/ 6858000 h 6858000"/>
              <a:gd name="connsiteX15" fmla="*/ 0 w 12191999"/>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6858000">
                <a:moveTo>
                  <a:pt x="0" y="0"/>
                </a:moveTo>
                <a:lnTo>
                  <a:pt x="5827057" y="0"/>
                </a:lnTo>
                <a:lnTo>
                  <a:pt x="5827057" y="5780864"/>
                </a:lnTo>
                <a:lnTo>
                  <a:pt x="7524374" y="5780864"/>
                </a:lnTo>
                <a:lnTo>
                  <a:pt x="7524374" y="0"/>
                </a:lnTo>
                <a:lnTo>
                  <a:pt x="9905999" y="0"/>
                </a:lnTo>
                <a:lnTo>
                  <a:pt x="9905999" y="6505184"/>
                </a:lnTo>
                <a:lnTo>
                  <a:pt x="11603316" y="6505184"/>
                </a:lnTo>
                <a:lnTo>
                  <a:pt x="11603316" y="0"/>
                </a:lnTo>
                <a:lnTo>
                  <a:pt x="12191999" y="0"/>
                </a:lnTo>
                <a:lnTo>
                  <a:pt x="12191999" y="6858000"/>
                </a:lnTo>
                <a:lnTo>
                  <a:pt x="9573631" y="6858000"/>
                </a:lnTo>
                <a:lnTo>
                  <a:pt x="9573631" y="277892"/>
                </a:lnTo>
                <a:lnTo>
                  <a:pt x="7876314" y="277892"/>
                </a:lnTo>
                <a:lnTo>
                  <a:pt x="7876314" y="6858000"/>
                </a:lnTo>
                <a:lnTo>
                  <a:pt x="0" y="6858000"/>
                </a:lnTo>
                <a:close/>
              </a:path>
            </a:pathLst>
          </a:cu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8">
            <a:extLst>
              <a:ext uri="{FF2B5EF4-FFF2-40B4-BE49-F238E27FC236}">
                <a16:creationId xmlns:a16="http://schemas.microsoft.com/office/drawing/2014/main" id="{5FF18686-FC9B-4708-9DFE-6903635E6FF0}"/>
              </a:ext>
            </a:extLst>
          </p:cNvPr>
          <p:cNvSpPr>
            <a:spLocks noGrp="1"/>
          </p:cNvSpPr>
          <p:nvPr>
            <p:ph type="body" sz="quarter" idx="11" hasCustomPrompt="1"/>
          </p:nvPr>
        </p:nvSpPr>
        <p:spPr>
          <a:xfrm>
            <a:off x="685801" y="1132332"/>
            <a:ext cx="4762499" cy="2157476"/>
          </a:xfrm>
          <a:prstGeom prst="rect">
            <a:avLst/>
          </a:prstGeom>
        </p:spPr>
        <p:txBody>
          <a:bodyPr anchor="b"/>
          <a:lstStyle>
            <a:lvl1pPr marL="0" indent="0">
              <a:buNone/>
              <a:defRPr sz="3200" b="1" cap="none" baseline="0">
                <a:solidFill>
                  <a:schemeClr val="bg1"/>
                </a:solidFill>
              </a:defRPr>
            </a:lvl1pPr>
          </a:lstStyle>
          <a:p>
            <a:pPr lvl="0"/>
            <a:r>
              <a:rPr lang="en-US"/>
              <a:t>&lt;Title Of Section&gt;</a:t>
            </a:r>
          </a:p>
        </p:txBody>
      </p:sp>
      <p:sp>
        <p:nvSpPr>
          <p:cNvPr id="5" name="Text Placeholder 11">
            <a:extLst>
              <a:ext uri="{FF2B5EF4-FFF2-40B4-BE49-F238E27FC236}">
                <a16:creationId xmlns:a16="http://schemas.microsoft.com/office/drawing/2014/main" id="{4C49E5B8-E633-4BB7-88DE-0BAE912C50D7}"/>
              </a:ext>
            </a:extLst>
          </p:cNvPr>
          <p:cNvSpPr>
            <a:spLocks noGrp="1"/>
          </p:cNvSpPr>
          <p:nvPr>
            <p:ph type="body" sz="quarter" idx="12" hasCustomPrompt="1"/>
          </p:nvPr>
        </p:nvSpPr>
        <p:spPr>
          <a:xfrm>
            <a:off x="685801" y="3289300"/>
            <a:ext cx="3925677" cy="573532"/>
          </a:xfrm>
          <a:prstGeom prst="rect">
            <a:avLst/>
          </a:prstGeom>
        </p:spPr>
        <p:txBody>
          <a:bodyPr/>
          <a:lstStyle>
            <a:lvl1pPr marL="0" indent="0">
              <a:buNone/>
              <a:defRPr sz="1600" b="1" i="1">
                <a:solidFill>
                  <a:schemeClr val="bg1"/>
                </a:solidFill>
              </a:defRPr>
            </a:lvl1pPr>
          </a:lstStyle>
          <a:p>
            <a:pPr lvl="0"/>
            <a:r>
              <a:rPr lang="en-US"/>
              <a:t>&lt;</a:t>
            </a:r>
            <a:r>
              <a:rPr lang="en-US" err="1"/>
              <a:t>Subheader</a:t>
            </a:r>
            <a:r>
              <a:rPr lang="en-US"/>
              <a:t> if it is appropriate&gt;</a:t>
            </a:r>
          </a:p>
        </p:txBody>
      </p:sp>
      <p:sp>
        <p:nvSpPr>
          <p:cNvPr id="6" name="Text Placeholder 11">
            <a:extLst>
              <a:ext uri="{FF2B5EF4-FFF2-40B4-BE49-F238E27FC236}">
                <a16:creationId xmlns:a16="http://schemas.microsoft.com/office/drawing/2014/main" id="{F0475A95-5730-4C03-B02B-6D3D081FE6BC}"/>
              </a:ext>
            </a:extLst>
          </p:cNvPr>
          <p:cNvSpPr>
            <a:spLocks noGrp="1"/>
          </p:cNvSpPr>
          <p:nvPr>
            <p:ph type="body" sz="quarter" idx="13"/>
          </p:nvPr>
        </p:nvSpPr>
        <p:spPr>
          <a:xfrm>
            <a:off x="685801" y="4080256"/>
            <a:ext cx="3925677" cy="2041144"/>
          </a:xfrm>
          <a:prstGeom prst="rect">
            <a:avLst/>
          </a:prstGeom>
        </p:spPr>
        <p:txBody>
          <a:bodyPr/>
          <a:lstStyle>
            <a:lvl1pPr marL="0" indent="0">
              <a:lnSpc>
                <a:spcPct val="120000"/>
              </a:lnSpc>
              <a:spcBef>
                <a:spcPts val="300"/>
              </a:spcBef>
              <a:spcAft>
                <a:spcPts val="600"/>
              </a:spcAft>
              <a:buNone/>
              <a:defRPr sz="1800" b="0" i="0">
                <a:solidFill>
                  <a:schemeClr val="bg1"/>
                </a:solidFill>
              </a:defRPr>
            </a:lvl1pPr>
          </a:lstStyle>
          <a:p>
            <a:pPr lvl="0"/>
            <a:endParaRPr lang="en-US"/>
          </a:p>
        </p:txBody>
      </p:sp>
    </p:spTree>
    <p:extLst>
      <p:ext uri="{BB962C8B-B14F-4D97-AF65-F5344CB8AC3E}">
        <p14:creationId xmlns:p14="http://schemas.microsoft.com/office/powerpoint/2010/main" val="37277443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Blank - JFF Righ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5A4E6F-CE4A-2C41-9F7C-62DF03CE59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Tree>
    <p:extLst>
      <p:ext uri="{BB962C8B-B14F-4D97-AF65-F5344CB8AC3E}">
        <p14:creationId xmlns:p14="http://schemas.microsoft.com/office/powerpoint/2010/main" val="7710179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End Slide - Standar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CF6DA2-F750-AB42-8DD1-437211BA4993}"/>
              </a:ext>
            </a:extLst>
          </p:cNvPr>
          <p:cNvSpPr/>
          <p:nvPr userDrawn="1"/>
        </p:nvSpPr>
        <p:spPr>
          <a:xfrm>
            <a:off x="0" y="5058382"/>
            <a:ext cx="12192000" cy="179961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9" name="Text Placeholder 8">
            <a:extLst>
              <a:ext uri="{FF2B5EF4-FFF2-40B4-BE49-F238E27FC236}">
                <a16:creationId xmlns:a16="http://schemas.microsoft.com/office/drawing/2014/main" id="{536FE7E1-8DF8-EB44-B2CF-9CBF0C731926}"/>
              </a:ext>
            </a:extLst>
          </p:cNvPr>
          <p:cNvSpPr>
            <a:spLocks noGrp="1"/>
          </p:cNvSpPr>
          <p:nvPr>
            <p:ph type="body" sz="quarter" idx="11" hasCustomPrompt="1"/>
          </p:nvPr>
        </p:nvSpPr>
        <p:spPr>
          <a:xfrm>
            <a:off x="3392556" y="5058382"/>
            <a:ext cx="5406888" cy="886452"/>
          </a:xfrm>
          <a:prstGeom prst="rect">
            <a:avLst/>
          </a:prstGeom>
        </p:spPr>
        <p:txBody>
          <a:bodyPr anchor="b"/>
          <a:lstStyle>
            <a:lvl1pPr marL="0" indent="0" algn="ctr">
              <a:buNone/>
              <a:defRPr sz="2400" b="1" cap="none" spc="0" baseline="0">
                <a:solidFill>
                  <a:srgbClr val="000000"/>
                </a:solidFill>
              </a:defRPr>
            </a:lvl1pPr>
          </a:lstStyle>
          <a:p>
            <a:pPr lvl="0"/>
            <a:r>
              <a:rPr lang="en-US"/>
              <a:t>&lt;Title Of Section&gt;</a:t>
            </a:r>
          </a:p>
        </p:txBody>
      </p:sp>
      <p:pic>
        <p:nvPicPr>
          <p:cNvPr id="4" name="Picture 3">
            <a:extLst>
              <a:ext uri="{FF2B5EF4-FFF2-40B4-BE49-F238E27FC236}">
                <a16:creationId xmlns:a16="http://schemas.microsoft.com/office/drawing/2014/main" id="{B45DDD55-6E3B-EF47-BE8F-388DAB7EFB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06468" y="1113491"/>
            <a:ext cx="3093654" cy="3307536"/>
          </a:xfrm>
          <a:prstGeom prst="rect">
            <a:avLst/>
          </a:prstGeom>
        </p:spPr>
      </p:pic>
      <p:sp>
        <p:nvSpPr>
          <p:cNvPr id="17" name="TextBox 16">
            <a:extLst>
              <a:ext uri="{FF2B5EF4-FFF2-40B4-BE49-F238E27FC236}">
                <a16:creationId xmlns:a16="http://schemas.microsoft.com/office/drawing/2014/main" id="{FFD61854-B587-C84A-888D-C09AA1A6A535}"/>
              </a:ext>
            </a:extLst>
          </p:cNvPr>
          <p:cNvSpPr txBox="1"/>
          <p:nvPr userDrawn="1"/>
        </p:nvSpPr>
        <p:spPr>
          <a:xfrm>
            <a:off x="3573240" y="6290300"/>
            <a:ext cx="4960110" cy="307777"/>
          </a:xfrm>
          <a:prstGeom prst="rect">
            <a:avLst/>
          </a:prstGeom>
          <a:noFill/>
        </p:spPr>
        <p:txBody>
          <a:bodyPr wrap="square" rtlCol="0">
            <a:spAutoFit/>
          </a:bodyPr>
          <a:lstStyle/>
          <a:p>
            <a:pPr algn="ctr"/>
            <a:r>
              <a:rPr lang="en-US" sz="1400" b="0" cap="all" spc="300" baseline="0">
                <a:solidFill>
                  <a:srgbClr val="000000"/>
                </a:solidFill>
              </a:rPr>
              <a:t>Visit us Today at </a:t>
            </a:r>
            <a:r>
              <a:rPr lang="en-US" sz="1400" b="1" cap="all" spc="300" baseline="0" err="1">
                <a:solidFill>
                  <a:srgbClr val="000000"/>
                </a:solidFill>
              </a:rPr>
              <a:t>jff.org</a:t>
            </a:r>
            <a:endParaRPr lang="en-US" sz="1400" b="1" cap="all" spc="300" baseline="0">
              <a:solidFill>
                <a:srgbClr val="000000"/>
              </a:solidFill>
            </a:endParaRPr>
          </a:p>
        </p:txBody>
      </p:sp>
    </p:spTree>
    <p:extLst>
      <p:ext uri="{BB962C8B-B14F-4D97-AF65-F5344CB8AC3E}">
        <p14:creationId xmlns:p14="http://schemas.microsoft.com/office/powerpoint/2010/main" val="340948657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1920">
          <p15:clr>
            <a:srgbClr val="FBAE40"/>
          </p15:clr>
        </p15:guide>
        <p15:guide id="4" pos="578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EB86FA-3354-4318-A6DB-377AE424360C}" type="datetimeFigureOut">
              <a:rPr lang="en-US" smtClean="0"/>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69F55-CB97-41E2-ACA8-B56DFA950073}" type="slidenum">
              <a:rPr lang="en-US" smtClean="0"/>
              <a:t>‹#›</a:t>
            </a:fld>
            <a:endParaRPr lang="en-US"/>
          </a:p>
        </p:txBody>
      </p:sp>
    </p:spTree>
    <p:extLst>
      <p:ext uri="{BB962C8B-B14F-4D97-AF65-F5344CB8AC3E}">
        <p14:creationId xmlns:p14="http://schemas.microsoft.com/office/powerpoint/2010/main" val="16890430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End Slide - No Contacts">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CF6DA2-F750-AB42-8DD1-437211BA4993}"/>
              </a:ext>
            </a:extLst>
          </p:cNvPr>
          <p:cNvSpPr/>
          <p:nvPr userDrawn="1"/>
        </p:nvSpPr>
        <p:spPr>
          <a:xfrm>
            <a:off x="0" y="0"/>
            <a:ext cx="7003774" cy="685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9" name="Text Placeholder 8">
            <a:extLst>
              <a:ext uri="{FF2B5EF4-FFF2-40B4-BE49-F238E27FC236}">
                <a16:creationId xmlns:a16="http://schemas.microsoft.com/office/drawing/2014/main" id="{536FE7E1-8DF8-EB44-B2CF-9CBF0C731926}"/>
              </a:ext>
            </a:extLst>
          </p:cNvPr>
          <p:cNvSpPr>
            <a:spLocks noGrp="1"/>
          </p:cNvSpPr>
          <p:nvPr>
            <p:ph type="body" sz="quarter" idx="11" hasCustomPrompt="1"/>
          </p:nvPr>
        </p:nvSpPr>
        <p:spPr>
          <a:xfrm>
            <a:off x="596348" y="2340738"/>
            <a:ext cx="5406888" cy="1088262"/>
          </a:xfrm>
          <a:prstGeom prst="rect">
            <a:avLst/>
          </a:prstGeom>
        </p:spPr>
        <p:txBody>
          <a:bodyPr anchor="b"/>
          <a:lstStyle>
            <a:lvl1pPr marL="0" indent="0" algn="l">
              <a:buNone/>
              <a:defRPr sz="2400" b="1" cap="none" baseline="0">
                <a:solidFill>
                  <a:srgbClr val="000000"/>
                </a:solidFill>
              </a:defRPr>
            </a:lvl1pPr>
          </a:lstStyle>
          <a:p>
            <a:pPr lvl="0"/>
            <a:r>
              <a:rPr lang="en-US"/>
              <a:t>&lt;Title Of Section&gt;</a:t>
            </a:r>
          </a:p>
        </p:txBody>
      </p:sp>
      <p:sp>
        <p:nvSpPr>
          <p:cNvPr id="13" name="Text Placeholder 11">
            <a:extLst>
              <a:ext uri="{FF2B5EF4-FFF2-40B4-BE49-F238E27FC236}">
                <a16:creationId xmlns:a16="http://schemas.microsoft.com/office/drawing/2014/main" id="{5BF58291-12A0-6540-9022-736D1387FAF4}"/>
              </a:ext>
            </a:extLst>
          </p:cNvPr>
          <p:cNvSpPr>
            <a:spLocks noGrp="1"/>
          </p:cNvSpPr>
          <p:nvPr>
            <p:ph type="body" sz="quarter" idx="13"/>
          </p:nvPr>
        </p:nvSpPr>
        <p:spPr>
          <a:xfrm>
            <a:off x="596348" y="3429000"/>
            <a:ext cx="5406888" cy="1061703"/>
          </a:xfrm>
          <a:prstGeom prst="rect">
            <a:avLst/>
          </a:prstGeom>
        </p:spPr>
        <p:txBody>
          <a:bodyPr/>
          <a:lstStyle>
            <a:lvl1pPr marL="0" indent="0" algn="l">
              <a:lnSpc>
                <a:spcPct val="120000"/>
              </a:lnSpc>
              <a:spcBef>
                <a:spcPts val="300"/>
              </a:spcBef>
              <a:spcAft>
                <a:spcPts val="600"/>
              </a:spcAft>
              <a:buNone/>
              <a:defRPr sz="1800" b="0" i="0">
                <a:solidFill>
                  <a:srgbClr val="000000"/>
                </a:solidFill>
              </a:defRPr>
            </a:lvl1pPr>
          </a:lstStyle>
          <a:p>
            <a:pPr lvl="0"/>
            <a:endParaRPr lang="en-US"/>
          </a:p>
        </p:txBody>
      </p:sp>
      <p:pic>
        <p:nvPicPr>
          <p:cNvPr id="4" name="Picture 3">
            <a:extLst>
              <a:ext uri="{FF2B5EF4-FFF2-40B4-BE49-F238E27FC236}">
                <a16:creationId xmlns:a16="http://schemas.microsoft.com/office/drawing/2014/main" id="{B45DDD55-6E3B-EF47-BE8F-388DAB7EFB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90115" y="1775232"/>
            <a:ext cx="3093654" cy="3307536"/>
          </a:xfrm>
          <a:prstGeom prst="rect">
            <a:avLst/>
          </a:prstGeom>
        </p:spPr>
      </p:pic>
      <p:sp>
        <p:nvSpPr>
          <p:cNvPr id="17" name="TextBox 16">
            <a:extLst>
              <a:ext uri="{FF2B5EF4-FFF2-40B4-BE49-F238E27FC236}">
                <a16:creationId xmlns:a16="http://schemas.microsoft.com/office/drawing/2014/main" id="{FFD61854-B587-C84A-888D-C09AA1A6A535}"/>
              </a:ext>
            </a:extLst>
          </p:cNvPr>
          <p:cNvSpPr txBox="1"/>
          <p:nvPr userDrawn="1"/>
        </p:nvSpPr>
        <p:spPr>
          <a:xfrm>
            <a:off x="7056887" y="6290300"/>
            <a:ext cx="4960110" cy="307777"/>
          </a:xfrm>
          <a:prstGeom prst="rect">
            <a:avLst/>
          </a:prstGeom>
          <a:noFill/>
        </p:spPr>
        <p:txBody>
          <a:bodyPr wrap="square" rtlCol="0">
            <a:spAutoFit/>
          </a:bodyPr>
          <a:lstStyle/>
          <a:p>
            <a:pPr algn="ctr"/>
            <a:r>
              <a:rPr lang="en-US" sz="1400" b="0" cap="all" spc="300" baseline="0">
                <a:solidFill>
                  <a:srgbClr val="000000"/>
                </a:solidFill>
              </a:rPr>
              <a:t>Visit us Today at </a:t>
            </a:r>
            <a:r>
              <a:rPr lang="en-US" sz="1400" b="1" cap="all" spc="300" baseline="0" err="1">
                <a:solidFill>
                  <a:srgbClr val="000000"/>
                </a:solidFill>
              </a:rPr>
              <a:t>jff.org</a:t>
            </a:r>
            <a:endParaRPr lang="en-US" sz="1400" b="1" cap="all" spc="300" baseline="0">
              <a:solidFill>
                <a:srgbClr val="000000"/>
              </a:solidFill>
            </a:endParaRPr>
          </a:p>
        </p:txBody>
      </p:sp>
    </p:spTree>
    <p:extLst>
      <p:ext uri="{BB962C8B-B14F-4D97-AF65-F5344CB8AC3E}">
        <p14:creationId xmlns:p14="http://schemas.microsoft.com/office/powerpoint/2010/main" val="163584042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1920">
          <p15:clr>
            <a:srgbClr val="FBAE40"/>
          </p15:clr>
        </p15:guide>
        <p15:guide id="4" pos="578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End Slide - 1 Contac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CF6DA2-F750-AB42-8DD1-437211BA4993}"/>
              </a:ext>
            </a:extLst>
          </p:cNvPr>
          <p:cNvSpPr/>
          <p:nvPr userDrawn="1"/>
        </p:nvSpPr>
        <p:spPr>
          <a:xfrm>
            <a:off x="0" y="0"/>
            <a:ext cx="7003774" cy="685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9" name="Text Placeholder 8">
            <a:extLst>
              <a:ext uri="{FF2B5EF4-FFF2-40B4-BE49-F238E27FC236}">
                <a16:creationId xmlns:a16="http://schemas.microsoft.com/office/drawing/2014/main" id="{536FE7E1-8DF8-EB44-B2CF-9CBF0C731926}"/>
              </a:ext>
            </a:extLst>
          </p:cNvPr>
          <p:cNvSpPr>
            <a:spLocks noGrp="1"/>
          </p:cNvSpPr>
          <p:nvPr>
            <p:ph type="body" sz="quarter" idx="11" hasCustomPrompt="1"/>
          </p:nvPr>
        </p:nvSpPr>
        <p:spPr>
          <a:xfrm>
            <a:off x="596348" y="1588910"/>
            <a:ext cx="5406888" cy="1088262"/>
          </a:xfrm>
          <a:prstGeom prst="rect">
            <a:avLst/>
          </a:prstGeom>
        </p:spPr>
        <p:txBody>
          <a:bodyPr anchor="b"/>
          <a:lstStyle>
            <a:lvl1pPr marL="0" indent="0" algn="l">
              <a:buNone/>
              <a:defRPr sz="2400" b="1" cap="none" spc="0" baseline="0">
                <a:solidFill>
                  <a:srgbClr val="000000"/>
                </a:solidFill>
              </a:defRPr>
            </a:lvl1pPr>
          </a:lstStyle>
          <a:p>
            <a:pPr lvl="0"/>
            <a:r>
              <a:rPr lang="en-US"/>
              <a:t>&lt;Insert Thank You&gt;</a:t>
            </a:r>
          </a:p>
        </p:txBody>
      </p:sp>
      <p:sp>
        <p:nvSpPr>
          <p:cNvPr id="13" name="Text Placeholder 11">
            <a:extLst>
              <a:ext uri="{FF2B5EF4-FFF2-40B4-BE49-F238E27FC236}">
                <a16:creationId xmlns:a16="http://schemas.microsoft.com/office/drawing/2014/main" id="{5BF58291-12A0-6540-9022-736D1387FAF4}"/>
              </a:ext>
            </a:extLst>
          </p:cNvPr>
          <p:cNvSpPr>
            <a:spLocks noGrp="1"/>
          </p:cNvSpPr>
          <p:nvPr>
            <p:ph type="body" sz="quarter" idx="13"/>
          </p:nvPr>
        </p:nvSpPr>
        <p:spPr>
          <a:xfrm>
            <a:off x="596348" y="2677172"/>
            <a:ext cx="5406888" cy="1061703"/>
          </a:xfrm>
          <a:prstGeom prst="rect">
            <a:avLst/>
          </a:prstGeom>
        </p:spPr>
        <p:txBody>
          <a:bodyPr/>
          <a:lstStyle>
            <a:lvl1pPr marL="0" indent="0" algn="l">
              <a:lnSpc>
                <a:spcPct val="120000"/>
              </a:lnSpc>
              <a:spcBef>
                <a:spcPts val="300"/>
              </a:spcBef>
              <a:spcAft>
                <a:spcPts val="600"/>
              </a:spcAft>
              <a:buNone/>
              <a:defRPr sz="1800" b="0" i="0">
                <a:solidFill>
                  <a:srgbClr val="000000"/>
                </a:solidFill>
              </a:defRPr>
            </a:lvl1pPr>
          </a:lstStyle>
          <a:p>
            <a:pPr lvl="0"/>
            <a:endParaRPr lang="en-US"/>
          </a:p>
        </p:txBody>
      </p:sp>
      <p:pic>
        <p:nvPicPr>
          <p:cNvPr id="4" name="Picture 3">
            <a:extLst>
              <a:ext uri="{FF2B5EF4-FFF2-40B4-BE49-F238E27FC236}">
                <a16:creationId xmlns:a16="http://schemas.microsoft.com/office/drawing/2014/main" id="{B45DDD55-6E3B-EF47-BE8F-388DAB7EFB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90115" y="1775232"/>
            <a:ext cx="3093654" cy="3307536"/>
          </a:xfrm>
          <a:prstGeom prst="rect">
            <a:avLst/>
          </a:prstGeom>
        </p:spPr>
      </p:pic>
      <p:sp>
        <p:nvSpPr>
          <p:cNvPr id="7" name="Oval 6">
            <a:extLst>
              <a:ext uri="{FF2B5EF4-FFF2-40B4-BE49-F238E27FC236}">
                <a16:creationId xmlns:a16="http://schemas.microsoft.com/office/drawing/2014/main" id="{2F701F15-F5A8-9D48-B5AA-271E9C305F54}"/>
              </a:ext>
            </a:extLst>
          </p:cNvPr>
          <p:cNvSpPr/>
          <p:nvPr userDrawn="1"/>
        </p:nvSpPr>
        <p:spPr>
          <a:xfrm>
            <a:off x="793723" y="4352026"/>
            <a:ext cx="1663581" cy="1678553"/>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solidFill>
                <a:srgbClr val="000000"/>
              </a:solidFill>
            </a:endParaRPr>
          </a:p>
        </p:txBody>
      </p:sp>
      <p:sp>
        <p:nvSpPr>
          <p:cNvPr id="8" name="Picture Placeholder 10">
            <a:extLst>
              <a:ext uri="{FF2B5EF4-FFF2-40B4-BE49-F238E27FC236}">
                <a16:creationId xmlns:a16="http://schemas.microsoft.com/office/drawing/2014/main" id="{D7C910F3-0456-0A47-B1AB-D48E8584EFDC}"/>
              </a:ext>
            </a:extLst>
          </p:cNvPr>
          <p:cNvSpPr>
            <a:spLocks noGrp="1"/>
          </p:cNvSpPr>
          <p:nvPr>
            <p:ph type="pic" sz="quarter" idx="10" hasCustomPrompt="1"/>
          </p:nvPr>
        </p:nvSpPr>
        <p:spPr>
          <a:xfrm>
            <a:off x="867150" y="4426114"/>
            <a:ext cx="1516727" cy="1530377"/>
          </a:xfrm>
          <a:prstGeom prst="ellipse">
            <a:avLst/>
          </a:prstGeom>
        </p:spPr>
        <p:txBody>
          <a:bodyPr anchor="ctr"/>
          <a:lstStyle>
            <a:lvl1pPr marL="0" indent="0" algn="ctr">
              <a:buNone/>
              <a:defRPr sz="1100">
                <a:solidFill>
                  <a:srgbClr val="000000"/>
                </a:solidFill>
              </a:defRPr>
            </a:lvl1pPr>
          </a:lstStyle>
          <a:p>
            <a:r>
              <a:rPr lang="en-US"/>
              <a:t>Picture</a:t>
            </a:r>
          </a:p>
        </p:txBody>
      </p:sp>
      <p:sp>
        <p:nvSpPr>
          <p:cNvPr id="10" name="Text Placeholder 15">
            <a:extLst>
              <a:ext uri="{FF2B5EF4-FFF2-40B4-BE49-F238E27FC236}">
                <a16:creationId xmlns:a16="http://schemas.microsoft.com/office/drawing/2014/main" id="{4A69A692-A548-3F4A-AC93-A6CEE73275BC}"/>
              </a:ext>
            </a:extLst>
          </p:cNvPr>
          <p:cNvSpPr>
            <a:spLocks noGrp="1"/>
          </p:cNvSpPr>
          <p:nvPr>
            <p:ph type="body" sz="quarter" idx="14" hasCustomPrompt="1"/>
          </p:nvPr>
        </p:nvSpPr>
        <p:spPr>
          <a:xfrm>
            <a:off x="2756552" y="4465660"/>
            <a:ext cx="3247364" cy="690232"/>
          </a:xfrm>
          <a:prstGeom prst="rect">
            <a:avLst/>
          </a:prstGeom>
        </p:spPr>
        <p:txBody>
          <a:bodyPr anchor="ctr"/>
          <a:lstStyle>
            <a:lvl1pPr marL="0" indent="0" algn="l">
              <a:lnSpc>
                <a:spcPct val="80000"/>
              </a:lnSpc>
              <a:spcBef>
                <a:spcPts val="300"/>
              </a:spcBef>
              <a:spcAft>
                <a:spcPts val="600"/>
              </a:spcAft>
              <a:buNone/>
              <a:defRPr b="1" kern="400" cap="none" spc="0" baseline="0">
                <a:solidFill>
                  <a:srgbClr val="000000"/>
                </a:solidFill>
              </a:defRPr>
            </a:lvl1pPr>
          </a:lstStyle>
          <a:p>
            <a:pPr lvl="0"/>
            <a:r>
              <a:rPr lang="en-US"/>
              <a:t>&lt;Insert Name&gt;</a:t>
            </a:r>
          </a:p>
        </p:txBody>
      </p:sp>
      <p:sp>
        <p:nvSpPr>
          <p:cNvPr id="16" name="Text Placeholder 21">
            <a:extLst>
              <a:ext uri="{FF2B5EF4-FFF2-40B4-BE49-F238E27FC236}">
                <a16:creationId xmlns:a16="http://schemas.microsoft.com/office/drawing/2014/main" id="{3415405C-DAAD-3C4F-9AA0-FC6BCED85B24}"/>
              </a:ext>
            </a:extLst>
          </p:cNvPr>
          <p:cNvSpPr>
            <a:spLocks noGrp="1"/>
          </p:cNvSpPr>
          <p:nvPr>
            <p:ph type="body" sz="quarter" idx="17" hasCustomPrompt="1"/>
          </p:nvPr>
        </p:nvSpPr>
        <p:spPr>
          <a:xfrm>
            <a:off x="3528811" y="5185454"/>
            <a:ext cx="2474425" cy="341909"/>
          </a:xfrm>
          <a:prstGeom prst="rect">
            <a:avLst/>
          </a:prstGeom>
        </p:spPr>
        <p:txBody>
          <a:bodyPr/>
          <a:lstStyle>
            <a:lvl1pPr marL="0" indent="0" algn="l">
              <a:lnSpc>
                <a:spcPct val="120000"/>
              </a:lnSpc>
              <a:spcBef>
                <a:spcPts val="300"/>
              </a:spcBef>
              <a:spcAft>
                <a:spcPts val="600"/>
              </a:spcAft>
              <a:buNone/>
              <a:defRPr sz="1400">
                <a:solidFill>
                  <a:srgbClr val="000000"/>
                </a:solidFill>
              </a:defRPr>
            </a:lvl1pPr>
          </a:lstStyle>
          <a:p>
            <a:pPr lvl="0"/>
            <a:r>
              <a:rPr lang="en-US"/>
              <a:t>&lt;Insert email here&gt;</a:t>
            </a:r>
          </a:p>
        </p:txBody>
      </p:sp>
      <p:sp>
        <p:nvSpPr>
          <p:cNvPr id="2" name="TextBox 1">
            <a:extLst>
              <a:ext uri="{FF2B5EF4-FFF2-40B4-BE49-F238E27FC236}">
                <a16:creationId xmlns:a16="http://schemas.microsoft.com/office/drawing/2014/main" id="{3EEDE055-5D27-C742-8422-4B2FD5933CD4}"/>
              </a:ext>
            </a:extLst>
          </p:cNvPr>
          <p:cNvSpPr txBox="1"/>
          <p:nvPr userDrawn="1"/>
        </p:nvSpPr>
        <p:spPr>
          <a:xfrm>
            <a:off x="2756552" y="5202520"/>
            <a:ext cx="772259" cy="307777"/>
          </a:xfrm>
          <a:prstGeom prst="rect">
            <a:avLst/>
          </a:prstGeom>
          <a:noFill/>
        </p:spPr>
        <p:txBody>
          <a:bodyPr wrap="square" rtlCol="0">
            <a:spAutoFit/>
          </a:bodyPr>
          <a:lstStyle/>
          <a:p>
            <a:pPr algn="l"/>
            <a:r>
              <a:rPr lang="en-US" sz="1400" b="1">
                <a:solidFill>
                  <a:srgbClr val="000000"/>
                </a:solidFill>
              </a:rPr>
              <a:t>Email</a:t>
            </a:r>
          </a:p>
        </p:txBody>
      </p:sp>
      <p:sp>
        <p:nvSpPr>
          <p:cNvPr id="17" name="TextBox 16">
            <a:extLst>
              <a:ext uri="{FF2B5EF4-FFF2-40B4-BE49-F238E27FC236}">
                <a16:creationId xmlns:a16="http://schemas.microsoft.com/office/drawing/2014/main" id="{4736793B-D2AE-4548-B020-799D65378026}"/>
              </a:ext>
            </a:extLst>
          </p:cNvPr>
          <p:cNvSpPr txBox="1"/>
          <p:nvPr userDrawn="1"/>
        </p:nvSpPr>
        <p:spPr>
          <a:xfrm>
            <a:off x="2756552" y="5593389"/>
            <a:ext cx="772259" cy="307777"/>
          </a:xfrm>
          <a:prstGeom prst="rect">
            <a:avLst/>
          </a:prstGeom>
          <a:noFill/>
        </p:spPr>
        <p:txBody>
          <a:bodyPr wrap="square" rtlCol="0">
            <a:spAutoFit/>
          </a:bodyPr>
          <a:lstStyle/>
          <a:p>
            <a:pPr algn="l"/>
            <a:r>
              <a:rPr lang="en-US" sz="1400" b="1">
                <a:solidFill>
                  <a:srgbClr val="000000"/>
                </a:solidFill>
              </a:rPr>
              <a:t>Phone</a:t>
            </a:r>
          </a:p>
        </p:txBody>
      </p:sp>
      <p:sp>
        <p:nvSpPr>
          <p:cNvPr id="18" name="Text Placeholder 21">
            <a:extLst>
              <a:ext uri="{FF2B5EF4-FFF2-40B4-BE49-F238E27FC236}">
                <a16:creationId xmlns:a16="http://schemas.microsoft.com/office/drawing/2014/main" id="{B0CD8F5A-92A4-BA40-BCA2-BD4E229C185B}"/>
              </a:ext>
            </a:extLst>
          </p:cNvPr>
          <p:cNvSpPr>
            <a:spLocks noGrp="1"/>
          </p:cNvSpPr>
          <p:nvPr>
            <p:ph type="body" sz="quarter" idx="18" hasCustomPrompt="1"/>
          </p:nvPr>
        </p:nvSpPr>
        <p:spPr>
          <a:xfrm>
            <a:off x="3528811" y="5562747"/>
            <a:ext cx="2474425" cy="341909"/>
          </a:xfrm>
          <a:prstGeom prst="rect">
            <a:avLst/>
          </a:prstGeom>
        </p:spPr>
        <p:txBody>
          <a:bodyPr/>
          <a:lstStyle>
            <a:lvl1pPr marL="0" indent="0" algn="l">
              <a:lnSpc>
                <a:spcPct val="120000"/>
              </a:lnSpc>
              <a:spcBef>
                <a:spcPts val="300"/>
              </a:spcBef>
              <a:spcAft>
                <a:spcPts val="600"/>
              </a:spcAft>
              <a:buNone/>
              <a:defRPr sz="1400">
                <a:solidFill>
                  <a:srgbClr val="000000"/>
                </a:solidFill>
              </a:defRPr>
            </a:lvl1pPr>
          </a:lstStyle>
          <a:p>
            <a:pPr lvl="0"/>
            <a:r>
              <a:rPr lang="en-US"/>
              <a:t>&lt;Insert phone here&gt;</a:t>
            </a:r>
          </a:p>
        </p:txBody>
      </p:sp>
      <p:sp>
        <p:nvSpPr>
          <p:cNvPr id="20" name="TextBox 19">
            <a:extLst>
              <a:ext uri="{FF2B5EF4-FFF2-40B4-BE49-F238E27FC236}">
                <a16:creationId xmlns:a16="http://schemas.microsoft.com/office/drawing/2014/main" id="{80B3E2F9-7A91-AE4D-842A-A9C0B274F605}"/>
              </a:ext>
            </a:extLst>
          </p:cNvPr>
          <p:cNvSpPr txBox="1"/>
          <p:nvPr userDrawn="1"/>
        </p:nvSpPr>
        <p:spPr>
          <a:xfrm>
            <a:off x="2756552" y="4198137"/>
            <a:ext cx="1889402" cy="307777"/>
          </a:xfrm>
          <a:prstGeom prst="rect">
            <a:avLst/>
          </a:prstGeom>
          <a:noFill/>
        </p:spPr>
        <p:txBody>
          <a:bodyPr wrap="square" rtlCol="0">
            <a:spAutoFit/>
          </a:bodyPr>
          <a:lstStyle/>
          <a:p>
            <a:pPr algn="l"/>
            <a:r>
              <a:rPr lang="en-US" sz="1400" b="0" cap="all" spc="300" baseline="0">
                <a:solidFill>
                  <a:srgbClr val="000000"/>
                </a:solidFill>
              </a:rPr>
              <a:t>CONTACT</a:t>
            </a:r>
          </a:p>
        </p:txBody>
      </p:sp>
      <p:sp>
        <p:nvSpPr>
          <p:cNvPr id="15" name="TextBox 14">
            <a:extLst>
              <a:ext uri="{FF2B5EF4-FFF2-40B4-BE49-F238E27FC236}">
                <a16:creationId xmlns:a16="http://schemas.microsoft.com/office/drawing/2014/main" id="{04D40849-07BD-2C40-8B93-61B986720B39}"/>
              </a:ext>
            </a:extLst>
          </p:cNvPr>
          <p:cNvSpPr txBox="1"/>
          <p:nvPr userDrawn="1"/>
        </p:nvSpPr>
        <p:spPr>
          <a:xfrm>
            <a:off x="7056887" y="6290300"/>
            <a:ext cx="4960110" cy="307777"/>
          </a:xfrm>
          <a:prstGeom prst="rect">
            <a:avLst/>
          </a:prstGeom>
          <a:noFill/>
        </p:spPr>
        <p:txBody>
          <a:bodyPr wrap="square" rtlCol="0">
            <a:spAutoFit/>
          </a:bodyPr>
          <a:lstStyle/>
          <a:p>
            <a:pPr algn="ctr"/>
            <a:r>
              <a:rPr lang="en-US" sz="1400" b="0" cap="all" spc="300" baseline="0">
                <a:solidFill>
                  <a:srgbClr val="000000"/>
                </a:solidFill>
              </a:rPr>
              <a:t>Visit us Today at </a:t>
            </a:r>
            <a:r>
              <a:rPr lang="en-US" sz="1400" b="1" cap="all" spc="300" baseline="0" err="1">
                <a:solidFill>
                  <a:srgbClr val="000000"/>
                </a:solidFill>
              </a:rPr>
              <a:t>jff.org</a:t>
            </a:r>
            <a:endParaRPr lang="en-US" sz="1400" b="1" cap="all" spc="300" baseline="0">
              <a:solidFill>
                <a:srgbClr val="000000"/>
              </a:solidFill>
            </a:endParaRPr>
          </a:p>
        </p:txBody>
      </p:sp>
    </p:spTree>
    <p:extLst>
      <p:ext uri="{BB962C8B-B14F-4D97-AF65-F5344CB8AC3E}">
        <p14:creationId xmlns:p14="http://schemas.microsoft.com/office/powerpoint/2010/main" val="22444232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1920">
          <p15:clr>
            <a:srgbClr val="FBAE40"/>
          </p15:clr>
        </p15:guide>
        <p15:guide id="4" pos="578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End Slide - 2 Contacts">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CF6DA2-F750-AB42-8DD1-437211BA4993}"/>
              </a:ext>
            </a:extLst>
          </p:cNvPr>
          <p:cNvSpPr/>
          <p:nvPr userDrawn="1"/>
        </p:nvSpPr>
        <p:spPr>
          <a:xfrm>
            <a:off x="0" y="0"/>
            <a:ext cx="7003774" cy="685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9" name="Text Placeholder 8">
            <a:extLst>
              <a:ext uri="{FF2B5EF4-FFF2-40B4-BE49-F238E27FC236}">
                <a16:creationId xmlns:a16="http://schemas.microsoft.com/office/drawing/2014/main" id="{536FE7E1-8DF8-EB44-B2CF-9CBF0C731926}"/>
              </a:ext>
            </a:extLst>
          </p:cNvPr>
          <p:cNvSpPr>
            <a:spLocks noGrp="1"/>
          </p:cNvSpPr>
          <p:nvPr>
            <p:ph type="body" sz="quarter" idx="11" hasCustomPrompt="1"/>
          </p:nvPr>
        </p:nvSpPr>
        <p:spPr>
          <a:xfrm>
            <a:off x="596348" y="1231101"/>
            <a:ext cx="5406888" cy="1088262"/>
          </a:xfrm>
          <a:prstGeom prst="rect">
            <a:avLst/>
          </a:prstGeom>
        </p:spPr>
        <p:txBody>
          <a:bodyPr anchor="b"/>
          <a:lstStyle>
            <a:lvl1pPr marL="0" indent="0" algn="l">
              <a:buNone/>
              <a:defRPr sz="2400" b="1" cap="none" spc="0" baseline="0">
                <a:solidFill>
                  <a:srgbClr val="000000"/>
                </a:solidFill>
              </a:defRPr>
            </a:lvl1pPr>
          </a:lstStyle>
          <a:p>
            <a:pPr lvl="0"/>
            <a:r>
              <a:rPr lang="en-US"/>
              <a:t>&lt;Insert Thank You&gt;</a:t>
            </a:r>
          </a:p>
        </p:txBody>
      </p:sp>
      <p:sp>
        <p:nvSpPr>
          <p:cNvPr id="13" name="Text Placeholder 11">
            <a:extLst>
              <a:ext uri="{FF2B5EF4-FFF2-40B4-BE49-F238E27FC236}">
                <a16:creationId xmlns:a16="http://schemas.microsoft.com/office/drawing/2014/main" id="{5BF58291-12A0-6540-9022-736D1387FAF4}"/>
              </a:ext>
            </a:extLst>
          </p:cNvPr>
          <p:cNvSpPr>
            <a:spLocks noGrp="1"/>
          </p:cNvSpPr>
          <p:nvPr>
            <p:ph type="body" sz="quarter" idx="13"/>
          </p:nvPr>
        </p:nvSpPr>
        <p:spPr>
          <a:xfrm>
            <a:off x="596348" y="2359269"/>
            <a:ext cx="5406888" cy="1021798"/>
          </a:xfrm>
          <a:prstGeom prst="rect">
            <a:avLst/>
          </a:prstGeom>
        </p:spPr>
        <p:txBody>
          <a:bodyPr/>
          <a:lstStyle>
            <a:lvl1pPr marL="0" indent="0" algn="l">
              <a:lnSpc>
                <a:spcPct val="120000"/>
              </a:lnSpc>
              <a:spcBef>
                <a:spcPts val="300"/>
              </a:spcBef>
              <a:spcAft>
                <a:spcPts val="600"/>
              </a:spcAft>
              <a:buNone/>
              <a:defRPr sz="1800" b="0" i="0">
                <a:solidFill>
                  <a:srgbClr val="000000"/>
                </a:solidFill>
              </a:defRPr>
            </a:lvl1pPr>
          </a:lstStyle>
          <a:p>
            <a:pPr lvl="0"/>
            <a:endParaRPr lang="en-US"/>
          </a:p>
        </p:txBody>
      </p:sp>
      <p:pic>
        <p:nvPicPr>
          <p:cNvPr id="4" name="Picture 3">
            <a:extLst>
              <a:ext uri="{FF2B5EF4-FFF2-40B4-BE49-F238E27FC236}">
                <a16:creationId xmlns:a16="http://schemas.microsoft.com/office/drawing/2014/main" id="{B45DDD55-6E3B-EF47-BE8F-388DAB7EFB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90115" y="1775232"/>
            <a:ext cx="3093654" cy="3307536"/>
          </a:xfrm>
          <a:prstGeom prst="rect">
            <a:avLst/>
          </a:prstGeom>
        </p:spPr>
      </p:pic>
      <p:sp>
        <p:nvSpPr>
          <p:cNvPr id="7" name="Oval 6">
            <a:extLst>
              <a:ext uri="{FF2B5EF4-FFF2-40B4-BE49-F238E27FC236}">
                <a16:creationId xmlns:a16="http://schemas.microsoft.com/office/drawing/2014/main" id="{2F701F15-F5A8-9D48-B5AA-271E9C305F54}"/>
              </a:ext>
            </a:extLst>
          </p:cNvPr>
          <p:cNvSpPr/>
          <p:nvPr userDrawn="1"/>
        </p:nvSpPr>
        <p:spPr>
          <a:xfrm>
            <a:off x="1428166" y="3863265"/>
            <a:ext cx="1029138" cy="1038400"/>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solidFill>
                <a:srgbClr val="000000"/>
              </a:solidFill>
            </a:endParaRPr>
          </a:p>
        </p:txBody>
      </p:sp>
      <p:sp>
        <p:nvSpPr>
          <p:cNvPr id="8" name="Picture Placeholder 10">
            <a:extLst>
              <a:ext uri="{FF2B5EF4-FFF2-40B4-BE49-F238E27FC236}">
                <a16:creationId xmlns:a16="http://schemas.microsoft.com/office/drawing/2014/main" id="{D7C910F3-0456-0A47-B1AB-D48E8584EFDC}"/>
              </a:ext>
            </a:extLst>
          </p:cNvPr>
          <p:cNvSpPr>
            <a:spLocks noGrp="1"/>
          </p:cNvSpPr>
          <p:nvPr>
            <p:ph type="pic" sz="quarter" idx="10" hasCustomPrompt="1"/>
          </p:nvPr>
        </p:nvSpPr>
        <p:spPr>
          <a:xfrm>
            <a:off x="1473590" y="3909098"/>
            <a:ext cx="938290" cy="946734"/>
          </a:xfrm>
          <a:prstGeom prst="ellipse">
            <a:avLst/>
          </a:prstGeom>
        </p:spPr>
        <p:txBody>
          <a:bodyPr anchor="ctr"/>
          <a:lstStyle>
            <a:lvl1pPr marL="0" indent="0" algn="ctr">
              <a:buNone/>
              <a:defRPr sz="1100">
                <a:solidFill>
                  <a:srgbClr val="000000"/>
                </a:solidFill>
              </a:defRPr>
            </a:lvl1pPr>
          </a:lstStyle>
          <a:p>
            <a:r>
              <a:rPr lang="en-US"/>
              <a:t>Picture</a:t>
            </a:r>
          </a:p>
        </p:txBody>
      </p:sp>
      <p:sp>
        <p:nvSpPr>
          <p:cNvPr id="10" name="Text Placeholder 15">
            <a:extLst>
              <a:ext uri="{FF2B5EF4-FFF2-40B4-BE49-F238E27FC236}">
                <a16:creationId xmlns:a16="http://schemas.microsoft.com/office/drawing/2014/main" id="{4A69A692-A548-3F4A-AC93-A6CEE73275BC}"/>
              </a:ext>
            </a:extLst>
          </p:cNvPr>
          <p:cNvSpPr>
            <a:spLocks noGrp="1"/>
          </p:cNvSpPr>
          <p:nvPr>
            <p:ph type="body" sz="quarter" idx="14" hasCustomPrompt="1"/>
          </p:nvPr>
        </p:nvSpPr>
        <p:spPr>
          <a:xfrm>
            <a:off x="852911" y="5031818"/>
            <a:ext cx="2179649" cy="714375"/>
          </a:xfrm>
          <a:prstGeom prst="rect">
            <a:avLst/>
          </a:prstGeom>
        </p:spPr>
        <p:txBody>
          <a:bodyPr anchor="ctr"/>
          <a:lstStyle>
            <a:lvl1pPr marL="0" indent="0" algn="ctr">
              <a:lnSpc>
                <a:spcPct val="80000"/>
              </a:lnSpc>
              <a:spcBef>
                <a:spcPts val="300"/>
              </a:spcBef>
              <a:spcAft>
                <a:spcPts val="600"/>
              </a:spcAft>
              <a:buNone/>
              <a:defRPr b="1" kern="400" cap="none" spc="0" baseline="0">
                <a:solidFill>
                  <a:srgbClr val="000000"/>
                </a:solidFill>
              </a:defRPr>
            </a:lvl1pPr>
          </a:lstStyle>
          <a:p>
            <a:pPr lvl="0"/>
            <a:r>
              <a:rPr lang="en-US"/>
              <a:t>&lt;Insert Name&gt;</a:t>
            </a:r>
          </a:p>
        </p:txBody>
      </p:sp>
      <p:sp>
        <p:nvSpPr>
          <p:cNvPr id="11" name="Oval 10">
            <a:extLst>
              <a:ext uri="{FF2B5EF4-FFF2-40B4-BE49-F238E27FC236}">
                <a16:creationId xmlns:a16="http://schemas.microsoft.com/office/drawing/2014/main" id="{C916EF6C-873B-0D4E-80CD-E548A9A7FB4B}"/>
              </a:ext>
            </a:extLst>
          </p:cNvPr>
          <p:cNvSpPr/>
          <p:nvPr userDrawn="1"/>
        </p:nvSpPr>
        <p:spPr>
          <a:xfrm>
            <a:off x="4081299" y="3857337"/>
            <a:ext cx="1042027" cy="1051405"/>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solidFill>
                <a:srgbClr val="000000"/>
              </a:solidFill>
            </a:endParaRPr>
          </a:p>
        </p:txBody>
      </p:sp>
      <p:sp>
        <p:nvSpPr>
          <p:cNvPr id="14" name="Picture Placeholder 10">
            <a:extLst>
              <a:ext uri="{FF2B5EF4-FFF2-40B4-BE49-F238E27FC236}">
                <a16:creationId xmlns:a16="http://schemas.microsoft.com/office/drawing/2014/main" id="{73651C31-B18B-5D42-AC0D-EE69B820A48E}"/>
              </a:ext>
            </a:extLst>
          </p:cNvPr>
          <p:cNvSpPr>
            <a:spLocks noGrp="1"/>
          </p:cNvSpPr>
          <p:nvPr>
            <p:ph type="pic" sz="quarter" idx="15" hasCustomPrompt="1"/>
          </p:nvPr>
        </p:nvSpPr>
        <p:spPr>
          <a:xfrm>
            <a:off x="4127292" y="3897242"/>
            <a:ext cx="950040" cy="958590"/>
          </a:xfrm>
          <a:prstGeom prst="ellipse">
            <a:avLst/>
          </a:prstGeom>
        </p:spPr>
        <p:txBody>
          <a:bodyPr anchor="ctr"/>
          <a:lstStyle>
            <a:lvl1pPr marL="0" indent="0" algn="ctr">
              <a:buNone/>
              <a:defRPr sz="1100">
                <a:solidFill>
                  <a:srgbClr val="000000"/>
                </a:solidFill>
              </a:defRPr>
            </a:lvl1pPr>
          </a:lstStyle>
          <a:p>
            <a:r>
              <a:rPr lang="en-US"/>
              <a:t>Picture</a:t>
            </a:r>
          </a:p>
        </p:txBody>
      </p:sp>
      <p:sp>
        <p:nvSpPr>
          <p:cNvPr id="15" name="Text Placeholder 15">
            <a:extLst>
              <a:ext uri="{FF2B5EF4-FFF2-40B4-BE49-F238E27FC236}">
                <a16:creationId xmlns:a16="http://schemas.microsoft.com/office/drawing/2014/main" id="{ED2CF271-640D-7845-8CB1-F5EBDBC072F6}"/>
              </a:ext>
            </a:extLst>
          </p:cNvPr>
          <p:cNvSpPr>
            <a:spLocks noGrp="1"/>
          </p:cNvSpPr>
          <p:nvPr>
            <p:ph type="body" sz="quarter" idx="16" hasCustomPrompt="1"/>
          </p:nvPr>
        </p:nvSpPr>
        <p:spPr>
          <a:xfrm>
            <a:off x="3512488" y="5054899"/>
            <a:ext cx="2179649" cy="714375"/>
          </a:xfrm>
          <a:prstGeom prst="rect">
            <a:avLst/>
          </a:prstGeom>
        </p:spPr>
        <p:txBody>
          <a:bodyPr anchor="ctr"/>
          <a:lstStyle>
            <a:lvl1pPr marL="0" indent="0" algn="ctr">
              <a:lnSpc>
                <a:spcPct val="80000"/>
              </a:lnSpc>
              <a:spcBef>
                <a:spcPts val="300"/>
              </a:spcBef>
              <a:spcAft>
                <a:spcPts val="600"/>
              </a:spcAft>
              <a:buNone/>
              <a:defRPr b="1" kern="400" cap="none" spc="0" baseline="0">
                <a:solidFill>
                  <a:srgbClr val="000000"/>
                </a:solidFill>
              </a:defRPr>
            </a:lvl1pPr>
          </a:lstStyle>
          <a:p>
            <a:pPr lvl="0"/>
            <a:r>
              <a:rPr lang="en-US"/>
              <a:t>&lt;Insert Name&gt;</a:t>
            </a:r>
          </a:p>
        </p:txBody>
      </p:sp>
      <p:sp>
        <p:nvSpPr>
          <p:cNvPr id="16" name="Text Placeholder 21">
            <a:extLst>
              <a:ext uri="{FF2B5EF4-FFF2-40B4-BE49-F238E27FC236}">
                <a16:creationId xmlns:a16="http://schemas.microsoft.com/office/drawing/2014/main" id="{3415405C-DAAD-3C4F-9AA0-FC6BCED85B24}"/>
              </a:ext>
            </a:extLst>
          </p:cNvPr>
          <p:cNvSpPr>
            <a:spLocks noGrp="1"/>
          </p:cNvSpPr>
          <p:nvPr>
            <p:ph type="body" sz="quarter" idx="17" hasCustomPrompt="1"/>
          </p:nvPr>
        </p:nvSpPr>
        <p:spPr>
          <a:xfrm>
            <a:off x="853308" y="5746194"/>
            <a:ext cx="2178855" cy="370682"/>
          </a:xfrm>
          <a:prstGeom prst="rect">
            <a:avLst/>
          </a:prstGeom>
        </p:spPr>
        <p:txBody>
          <a:bodyPr/>
          <a:lstStyle>
            <a:lvl1pPr marL="0" indent="0" algn="ctr">
              <a:lnSpc>
                <a:spcPct val="120000"/>
              </a:lnSpc>
              <a:spcBef>
                <a:spcPts val="300"/>
              </a:spcBef>
              <a:spcAft>
                <a:spcPts val="600"/>
              </a:spcAft>
              <a:buNone/>
              <a:defRPr sz="1400">
                <a:solidFill>
                  <a:srgbClr val="000000"/>
                </a:solidFill>
              </a:defRPr>
            </a:lvl1pPr>
          </a:lstStyle>
          <a:p>
            <a:pPr lvl="0"/>
            <a:r>
              <a:rPr lang="en-US"/>
              <a:t>&lt;Insert title here&gt;</a:t>
            </a:r>
          </a:p>
        </p:txBody>
      </p:sp>
      <p:sp>
        <p:nvSpPr>
          <p:cNvPr id="19" name="Text Placeholder 21">
            <a:extLst>
              <a:ext uri="{FF2B5EF4-FFF2-40B4-BE49-F238E27FC236}">
                <a16:creationId xmlns:a16="http://schemas.microsoft.com/office/drawing/2014/main" id="{2A2B12B8-815D-0B43-A66E-4EA66E6A2984}"/>
              </a:ext>
            </a:extLst>
          </p:cNvPr>
          <p:cNvSpPr>
            <a:spLocks noGrp="1"/>
          </p:cNvSpPr>
          <p:nvPr>
            <p:ph type="body" sz="quarter" idx="20" hasCustomPrompt="1"/>
          </p:nvPr>
        </p:nvSpPr>
        <p:spPr>
          <a:xfrm>
            <a:off x="3512488" y="5772414"/>
            <a:ext cx="2179649" cy="344461"/>
          </a:xfrm>
          <a:prstGeom prst="rect">
            <a:avLst/>
          </a:prstGeom>
        </p:spPr>
        <p:txBody>
          <a:bodyPr/>
          <a:lstStyle>
            <a:lvl1pPr marL="0" indent="0" algn="ctr">
              <a:lnSpc>
                <a:spcPct val="120000"/>
              </a:lnSpc>
              <a:spcBef>
                <a:spcPts val="300"/>
              </a:spcBef>
              <a:spcAft>
                <a:spcPts val="600"/>
              </a:spcAft>
              <a:buNone/>
              <a:defRPr sz="1400">
                <a:solidFill>
                  <a:srgbClr val="000000"/>
                </a:solidFill>
              </a:defRPr>
            </a:lvl1pPr>
          </a:lstStyle>
          <a:p>
            <a:pPr lvl="0"/>
            <a:r>
              <a:rPr lang="en-US"/>
              <a:t>&lt;Insert title here&gt;</a:t>
            </a:r>
          </a:p>
        </p:txBody>
      </p:sp>
      <p:sp>
        <p:nvSpPr>
          <p:cNvPr id="17" name="TextBox 16">
            <a:extLst>
              <a:ext uri="{FF2B5EF4-FFF2-40B4-BE49-F238E27FC236}">
                <a16:creationId xmlns:a16="http://schemas.microsoft.com/office/drawing/2014/main" id="{655A7C22-F825-C74C-A5A4-710DD933253E}"/>
              </a:ext>
            </a:extLst>
          </p:cNvPr>
          <p:cNvSpPr txBox="1"/>
          <p:nvPr userDrawn="1"/>
        </p:nvSpPr>
        <p:spPr>
          <a:xfrm>
            <a:off x="7056887" y="6290300"/>
            <a:ext cx="4960110" cy="307777"/>
          </a:xfrm>
          <a:prstGeom prst="rect">
            <a:avLst/>
          </a:prstGeom>
          <a:noFill/>
        </p:spPr>
        <p:txBody>
          <a:bodyPr wrap="square" rtlCol="0">
            <a:spAutoFit/>
          </a:bodyPr>
          <a:lstStyle/>
          <a:p>
            <a:pPr algn="ctr"/>
            <a:r>
              <a:rPr lang="en-US" sz="1400" b="0" cap="all" spc="300" baseline="0">
                <a:solidFill>
                  <a:srgbClr val="000000"/>
                </a:solidFill>
              </a:rPr>
              <a:t>Visit us Today at </a:t>
            </a:r>
            <a:r>
              <a:rPr lang="en-US" sz="1400" b="1" cap="all" spc="300" baseline="0" err="1">
                <a:solidFill>
                  <a:srgbClr val="000000"/>
                </a:solidFill>
              </a:rPr>
              <a:t>jff.org</a:t>
            </a:r>
            <a:endParaRPr lang="en-US" sz="1400" b="1" cap="all" spc="300" baseline="0">
              <a:solidFill>
                <a:srgbClr val="000000"/>
              </a:solidFill>
            </a:endParaRPr>
          </a:p>
        </p:txBody>
      </p:sp>
    </p:spTree>
    <p:extLst>
      <p:ext uri="{BB962C8B-B14F-4D97-AF65-F5344CB8AC3E}">
        <p14:creationId xmlns:p14="http://schemas.microsoft.com/office/powerpoint/2010/main" val="145726314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1920">
          <p15:clr>
            <a:srgbClr val="FBAE40"/>
          </p15:clr>
        </p15:guide>
        <p15:guide id="4" pos="5784">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Large Photo - Concave Righ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29A6C0A8-AD47-0241-B1D7-7D08101B97B8}"/>
              </a:ext>
            </a:extLst>
          </p:cNvPr>
          <p:cNvSpPr>
            <a:spLocks noGrp="1"/>
          </p:cNvSpPr>
          <p:nvPr>
            <p:ph type="body" sz="quarter" idx="12" hasCustomPrompt="1"/>
          </p:nvPr>
        </p:nvSpPr>
        <p:spPr>
          <a:xfrm>
            <a:off x="699292" y="999267"/>
            <a:ext cx="7030971" cy="874858"/>
          </a:xfrm>
          <a:prstGeom prst="rect">
            <a:avLst/>
          </a:prstGeom>
        </p:spPr>
        <p:txBody>
          <a:bodyPr anchor="ctr"/>
          <a:lstStyle>
            <a:lvl1pPr marL="0" indent="0" algn="l">
              <a:lnSpc>
                <a:spcPct val="80000"/>
              </a:lnSpc>
              <a:spcBef>
                <a:spcPts val="300"/>
              </a:spcBef>
              <a:spcAft>
                <a:spcPts val="600"/>
              </a:spcAft>
              <a:buNone/>
              <a:defRPr sz="2400" b="1" kern="400" cap="all" spc="151" baseline="0">
                <a:solidFill>
                  <a:schemeClr val="tx1"/>
                </a:solidFill>
              </a:defRPr>
            </a:lvl1pPr>
          </a:lstStyle>
          <a:p>
            <a:pPr lvl="0"/>
            <a:r>
              <a:rPr lang="en-US"/>
              <a:t>&lt;Insert title&gt;</a:t>
            </a:r>
          </a:p>
        </p:txBody>
      </p:sp>
      <p:sp>
        <p:nvSpPr>
          <p:cNvPr id="11" name="Text Placeholder 11">
            <a:extLst>
              <a:ext uri="{FF2B5EF4-FFF2-40B4-BE49-F238E27FC236}">
                <a16:creationId xmlns:a16="http://schemas.microsoft.com/office/drawing/2014/main" id="{227879A9-DCEB-4F46-B703-95001A4A2A0B}"/>
              </a:ext>
            </a:extLst>
          </p:cNvPr>
          <p:cNvSpPr>
            <a:spLocks noGrp="1"/>
          </p:cNvSpPr>
          <p:nvPr>
            <p:ph type="body" sz="quarter" idx="30" hasCustomPrompt="1"/>
          </p:nvPr>
        </p:nvSpPr>
        <p:spPr>
          <a:xfrm>
            <a:off x="697706" y="659821"/>
            <a:ext cx="7032159" cy="275947"/>
          </a:xfrm>
          <a:prstGeom prst="rect">
            <a:avLst/>
          </a:prstGeom>
        </p:spPr>
        <p:txBody>
          <a:bodyPr anchor="b"/>
          <a:lstStyle>
            <a:lvl1pPr marL="0" indent="0" algn="l">
              <a:buNone/>
              <a:defRPr sz="1600" b="0" i="0" cap="all" spc="200" baseline="0">
                <a:solidFill>
                  <a:srgbClr val="222222"/>
                </a:solidFill>
              </a:defRPr>
            </a:lvl1pPr>
          </a:lstStyle>
          <a:p>
            <a:pPr lvl="0"/>
            <a:r>
              <a:rPr lang="en-US"/>
              <a:t>&lt;</a:t>
            </a:r>
            <a:r>
              <a:rPr lang="en-US" err="1"/>
              <a:t>Subheader</a:t>
            </a:r>
            <a:r>
              <a:rPr lang="en-US"/>
              <a:t> if it is appropriate&gt;</a:t>
            </a:r>
          </a:p>
        </p:txBody>
      </p:sp>
      <p:sp>
        <p:nvSpPr>
          <p:cNvPr id="13" name="Text Placeholder 21">
            <a:extLst>
              <a:ext uri="{FF2B5EF4-FFF2-40B4-BE49-F238E27FC236}">
                <a16:creationId xmlns:a16="http://schemas.microsoft.com/office/drawing/2014/main" id="{1878A7D2-7E90-D246-B598-70FA5A6E2C1B}"/>
              </a:ext>
            </a:extLst>
          </p:cNvPr>
          <p:cNvSpPr>
            <a:spLocks noGrp="1"/>
          </p:cNvSpPr>
          <p:nvPr>
            <p:ph type="body" sz="quarter" idx="31"/>
          </p:nvPr>
        </p:nvSpPr>
        <p:spPr>
          <a:xfrm>
            <a:off x="697705" y="1874127"/>
            <a:ext cx="7033131" cy="3792875"/>
          </a:xfrm>
          <a:prstGeom prst="rect">
            <a:avLst/>
          </a:prstGeom>
        </p:spPr>
        <p:txBody>
          <a:bodyPr/>
          <a:lstStyle>
            <a:lvl1pPr marL="0" indent="0" algn="l">
              <a:lnSpc>
                <a:spcPct val="120000"/>
              </a:lnSpc>
              <a:spcBef>
                <a:spcPts val="300"/>
              </a:spcBef>
              <a:spcAft>
                <a:spcPts val="600"/>
              </a:spcAft>
              <a:buNone/>
              <a:defRPr sz="1800">
                <a:solidFill>
                  <a:schemeClr val="bg2">
                    <a:lumMod val="25000"/>
                  </a:schemeClr>
                </a:solidFill>
              </a:defRPr>
            </a:lvl1pPr>
          </a:lstStyle>
          <a:p>
            <a:pPr lvl="0"/>
            <a:endParaRPr lang="en-US"/>
          </a:p>
        </p:txBody>
      </p:sp>
      <p:sp>
        <p:nvSpPr>
          <p:cNvPr id="9" name="Picture Placeholder 9">
            <a:extLst>
              <a:ext uri="{FF2B5EF4-FFF2-40B4-BE49-F238E27FC236}">
                <a16:creationId xmlns:a16="http://schemas.microsoft.com/office/drawing/2014/main" id="{CE1FEDA6-E611-3E4C-A787-EE537847AB2B}"/>
              </a:ext>
            </a:extLst>
          </p:cNvPr>
          <p:cNvSpPr>
            <a:spLocks noGrp="1"/>
          </p:cNvSpPr>
          <p:nvPr>
            <p:ph type="pic" sz="quarter" idx="10" hasCustomPrompt="1"/>
          </p:nvPr>
        </p:nvSpPr>
        <p:spPr>
          <a:xfrm>
            <a:off x="8306328" y="0"/>
            <a:ext cx="3885672" cy="6858000"/>
          </a:xfrm>
          <a:custGeom>
            <a:avLst/>
            <a:gdLst>
              <a:gd name="connsiteX0" fmla="*/ 0 w 3885672"/>
              <a:gd name="connsiteY0" fmla="*/ 0 h 6858000"/>
              <a:gd name="connsiteX1" fmla="*/ 3885672 w 3885672"/>
              <a:gd name="connsiteY1" fmla="*/ 0 h 6858000"/>
              <a:gd name="connsiteX2" fmla="*/ 3885672 w 3885672"/>
              <a:gd name="connsiteY2" fmla="*/ 6858000 h 6858000"/>
              <a:gd name="connsiteX3" fmla="*/ 0 w 3885672"/>
              <a:gd name="connsiteY3" fmla="*/ 6858000 h 6858000"/>
              <a:gd name="connsiteX4" fmla="*/ 103854 w 3885672"/>
              <a:gd name="connsiteY4" fmla="*/ 6655229 h 6858000"/>
              <a:gd name="connsiteX5" fmla="*/ 837673 w 3885672"/>
              <a:gd name="connsiteY5" fmla="*/ 3429000 h 6858000"/>
              <a:gd name="connsiteX6" fmla="*/ 103854 w 3885672"/>
              <a:gd name="connsiteY6" fmla="*/ 2027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5672" h="6858000">
                <a:moveTo>
                  <a:pt x="0" y="0"/>
                </a:moveTo>
                <a:lnTo>
                  <a:pt x="3885672" y="0"/>
                </a:lnTo>
                <a:lnTo>
                  <a:pt x="3885672" y="6858000"/>
                </a:lnTo>
                <a:lnTo>
                  <a:pt x="0" y="6858000"/>
                </a:lnTo>
                <a:lnTo>
                  <a:pt x="103854" y="6655229"/>
                </a:lnTo>
                <a:cubicBezTo>
                  <a:pt x="574130" y="5679246"/>
                  <a:pt x="837673" y="4584900"/>
                  <a:pt x="837673" y="3429000"/>
                </a:cubicBezTo>
                <a:cubicBezTo>
                  <a:pt x="837673" y="2273100"/>
                  <a:pt x="574130" y="1178754"/>
                  <a:pt x="103854" y="202772"/>
                </a:cubicBezTo>
                <a:close/>
              </a:path>
            </a:pathLst>
          </a:custGeom>
          <a:noFill/>
        </p:spPr>
        <p:txBody>
          <a:bodyPr wrap="square">
            <a:noAutofit/>
          </a:bodyPr>
          <a:lstStyle>
            <a:lvl1pPr marL="0" indent="0">
              <a:buNone/>
              <a:defRPr/>
            </a:lvl1pPr>
          </a:lstStyle>
          <a:p>
            <a:r>
              <a:rPr lang="en-US"/>
              <a:t> </a:t>
            </a:r>
          </a:p>
        </p:txBody>
      </p:sp>
      <p:pic>
        <p:nvPicPr>
          <p:cNvPr id="7" name="Picture 6">
            <a:extLst>
              <a:ext uri="{FF2B5EF4-FFF2-40B4-BE49-F238E27FC236}">
                <a16:creationId xmlns:a16="http://schemas.microsoft.com/office/drawing/2014/main" id="{201EF76D-0921-FB4A-E172-77FFE16F4A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7806" y="5979312"/>
            <a:ext cx="661736" cy="707486"/>
          </a:xfrm>
          <a:prstGeom prst="rect">
            <a:avLst/>
          </a:prstGeom>
        </p:spPr>
      </p:pic>
    </p:spTree>
    <p:extLst>
      <p:ext uri="{BB962C8B-B14F-4D97-AF65-F5344CB8AC3E}">
        <p14:creationId xmlns:p14="http://schemas.microsoft.com/office/powerpoint/2010/main" val="39459053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arge Photo - Righ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64C65C8-4F87-D84D-A743-BA158FEBF95B}"/>
              </a:ext>
            </a:extLst>
          </p:cNvPr>
          <p:cNvSpPr>
            <a:spLocks noGrp="1"/>
          </p:cNvSpPr>
          <p:nvPr>
            <p:ph type="body" sz="quarter" idx="12" hasCustomPrompt="1"/>
          </p:nvPr>
        </p:nvSpPr>
        <p:spPr>
          <a:xfrm>
            <a:off x="699292" y="1012370"/>
            <a:ext cx="4697413" cy="999309"/>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4" name="Text Placeholder 21">
            <a:extLst>
              <a:ext uri="{FF2B5EF4-FFF2-40B4-BE49-F238E27FC236}">
                <a16:creationId xmlns:a16="http://schemas.microsoft.com/office/drawing/2014/main" id="{4A7F7E03-AD8F-C14A-A4A1-73C831020E54}"/>
              </a:ext>
            </a:extLst>
          </p:cNvPr>
          <p:cNvSpPr>
            <a:spLocks noGrp="1"/>
          </p:cNvSpPr>
          <p:nvPr>
            <p:ph type="body" sz="quarter" idx="15"/>
          </p:nvPr>
        </p:nvSpPr>
        <p:spPr>
          <a:xfrm>
            <a:off x="698500" y="2011679"/>
            <a:ext cx="4697413" cy="3614422"/>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7" name="Picture Placeholder 6">
            <a:extLst>
              <a:ext uri="{FF2B5EF4-FFF2-40B4-BE49-F238E27FC236}">
                <a16:creationId xmlns:a16="http://schemas.microsoft.com/office/drawing/2014/main" id="{3266A48E-575B-FD42-82AC-52D3F2E606C6}"/>
              </a:ext>
            </a:extLst>
          </p:cNvPr>
          <p:cNvSpPr>
            <a:spLocks noGrp="1"/>
          </p:cNvSpPr>
          <p:nvPr>
            <p:ph type="pic" sz="quarter" idx="18" hasCustomPrompt="1"/>
          </p:nvPr>
        </p:nvSpPr>
        <p:spPr>
          <a:xfrm>
            <a:off x="6096001" y="0"/>
            <a:ext cx="6096000" cy="6858000"/>
          </a:xfrm>
          <a:prstGeom prst="rect">
            <a:avLst/>
          </a:prstGeom>
        </p:spPr>
        <p:txBody>
          <a:bodyPr/>
          <a:lstStyle>
            <a:lvl1pPr marL="0" indent="0" algn="ctr">
              <a:buNone/>
              <a:defRPr sz="2400">
                <a:solidFill>
                  <a:srgbClr val="000000"/>
                </a:solidFill>
              </a:defRPr>
            </a:lvl1pPr>
          </a:lstStyle>
          <a:p>
            <a:r>
              <a:rPr lang="en-US"/>
              <a:t>&lt;Insert Picture&gt;</a:t>
            </a:r>
          </a:p>
        </p:txBody>
      </p:sp>
      <p:sp>
        <p:nvSpPr>
          <p:cNvPr id="9" name="Text Placeholder 11">
            <a:extLst>
              <a:ext uri="{FF2B5EF4-FFF2-40B4-BE49-F238E27FC236}">
                <a16:creationId xmlns:a16="http://schemas.microsoft.com/office/drawing/2014/main" id="{019C093F-F4BD-664F-9DDC-D0F858F50025}"/>
              </a:ext>
            </a:extLst>
          </p:cNvPr>
          <p:cNvSpPr>
            <a:spLocks noGrp="1"/>
          </p:cNvSpPr>
          <p:nvPr>
            <p:ph type="body" sz="quarter" idx="19" hasCustomPrompt="1"/>
          </p:nvPr>
        </p:nvSpPr>
        <p:spPr>
          <a:xfrm>
            <a:off x="698501" y="695031"/>
            <a:ext cx="4698207" cy="317340"/>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0" name="Picture 9">
            <a:extLst>
              <a:ext uri="{FF2B5EF4-FFF2-40B4-BE49-F238E27FC236}">
                <a16:creationId xmlns:a16="http://schemas.microsoft.com/office/drawing/2014/main" id="{33F06097-1504-401B-AB7A-A4858A92D8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006" y="5792336"/>
            <a:ext cx="661736" cy="707486"/>
          </a:xfrm>
          <a:prstGeom prst="rect">
            <a:avLst/>
          </a:prstGeom>
        </p:spPr>
      </p:pic>
    </p:spTree>
    <p:extLst>
      <p:ext uri="{BB962C8B-B14F-4D97-AF65-F5344CB8AC3E}">
        <p14:creationId xmlns:p14="http://schemas.microsoft.com/office/powerpoint/2010/main" val="25550306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edium Photo - Righ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64C65C8-4F87-D84D-A743-BA158FEBF95B}"/>
              </a:ext>
            </a:extLst>
          </p:cNvPr>
          <p:cNvSpPr>
            <a:spLocks noGrp="1"/>
          </p:cNvSpPr>
          <p:nvPr>
            <p:ph type="body" sz="quarter" idx="12" hasCustomPrompt="1"/>
          </p:nvPr>
        </p:nvSpPr>
        <p:spPr>
          <a:xfrm>
            <a:off x="699292" y="1012370"/>
            <a:ext cx="6699827" cy="999309"/>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4" name="Text Placeholder 21">
            <a:extLst>
              <a:ext uri="{FF2B5EF4-FFF2-40B4-BE49-F238E27FC236}">
                <a16:creationId xmlns:a16="http://schemas.microsoft.com/office/drawing/2014/main" id="{4A7F7E03-AD8F-C14A-A4A1-73C831020E54}"/>
              </a:ext>
            </a:extLst>
          </p:cNvPr>
          <p:cNvSpPr>
            <a:spLocks noGrp="1"/>
          </p:cNvSpPr>
          <p:nvPr>
            <p:ph type="body" sz="quarter" idx="15"/>
          </p:nvPr>
        </p:nvSpPr>
        <p:spPr>
          <a:xfrm>
            <a:off x="698500" y="2011679"/>
            <a:ext cx="6699827" cy="3614422"/>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7" name="Picture Placeholder 6">
            <a:extLst>
              <a:ext uri="{FF2B5EF4-FFF2-40B4-BE49-F238E27FC236}">
                <a16:creationId xmlns:a16="http://schemas.microsoft.com/office/drawing/2014/main" id="{3266A48E-575B-FD42-82AC-52D3F2E606C6}"/>
              </a:ext>
            </a:extLst>
          </p:cNvPr>
          <p:cNvSpPr>
            <a:spLocks noGrp="1"/>
          </p:cNvSpPr>
          <p:nvPr>
            <p:ph type="pic" sz="quarter" idx="18" hasCustomPrompt="1"/>
          </p:nvPr>
        </p:nvSpPr>
        <p:spPr>
          <a:xfrm>
            <a:off x="8257309" y="0"/>
            <a:ext cx="3934692" cy="6858000"/>
          </a:xfrm>
          <a:prstGeom prst="rect">
            <a:avLst/>
          </a:prstGeom>
        </p:spPr>
        <p:txBody>
          <a:bodyPr/>
          <a:lstStyle>
            <a:lvl1pPr marL="0" indent="0" algn="ctr">
              <a:buNone/>
              <a:defRPr sz="2400">
                <a:solidFill>
                  <a:srgbClr val="000000"/>
                </a:solidFill>
              </a:defRPr>
            </a:lvl1pPr>
          </a:lstStyle>
          <a:p>
            <a:r>
              <a:rPr lang="en-US"/>
              <a:t>&lt;Insert Picture&gt;</a:t>
            </a:r>
          </a:p>
        </p:txBody>
      </p:sp>
      <p:sp>
        <p:nvSpPr>
          <p:cNvPr id="9" name="Text Placeholder 11">
            <a:extLst>
              <a:ext uri="{FF2B5EF4-FFF2-40B4-BE49-F238E27FC236}">
                <a16:creationId xmlns:a16="http://schemas.microsoft.com/office/drawing/2014/main" id="{019C093F-F4BD-664F-9DDC-D0F858F50025}"/>
              </a:ext>
            </a:extLst>
          </p:cNvPr>
          <p:cNvSpPr>
            <a:spLocks noGrp="1"/>
          </p:cNvSpPr>
          <p:nvPr>
            <p:ph type="body" sz="quarter" idx="19" hasCustomPrompt="1"/>
          </p:nvPr>
        </p:nvSpPr>
        <p:spPr>
          <a:xfrm>
            <a:off x="698501" y="695031"/>
            <a:ext cx="6700959" cy="317340"/>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0" name="Picture 9">
            <a:extLst>
              <a:ext uri="{FF2B5EF4-FFF2-40B4-BE49-F238E27FC236}">
                <a16:creationId xmlns:a16="http://schemas.microsoft.com/office/drawing/2014/main" id="{33F06097-1504-401B-AB7A-A4858A92D8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006" y="5792336"/>
            <a:ext cx="661736" cy="707486"/>
          </a:xfrm>
          <a:prstGeom prst="rect">
            <a:avLst/>
          </a:prstGeom>
        </p:spPr>
      </p:pic>
    </p:spTree>
    <p:extLst>
      <p:ext uri="{BB962C8B-B14F-4D97-AF65-F5344CB8AC3E}">
        <p14:creationId xmlns:p14="http://schemas.microsoft.com/office/powerpoint/2010/main" val="32439994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ull Photo - Righ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64C65C8-4F87-D84D-A743-BA158FEBF95B}"/>
              </a:ext>
            </a:extLst>
          </p:cNvPr>
          <p:cNvSpPr>
            <a:spLocks noGrp="1"/>
          </p:cNvSpPr>
          <p:nvPr>
            <p:ph type="body" sz="quarter" idx="12" hasCustomPrompt="1"/>
          </p:nvPr>
        </p:nvSpPr>
        <p:spPr>
          <a:xfrm>
            <a:off x="699292" y="1012370"/>
            <a:ext cx="4697413" cy="999309"/>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4" name="Text Placeholder 21">
            <a:extLst>
              <a:ext uri="{FF2B5EF4-FFF2-40B4-BE49-F238E27FC236}">
                <a16:creationId xmlns:a16="http://schemas.microsoft.com/office/drawing/2014/main" id="{4A7F7E03-AD8F-C14A-A4A1-73C831020E54}"/>
              </a:ext>
            </a:extLst>
          </p:cNvPr>
          <p:cNvSpPr>
            <a:spLocks noGrp="1"/>
          </p:cNvSpPr>
          <p:nvPr>
            <p:ph type="body" sz="quarter" idx="15"/>
          </p:nvPr>
        </p:nvSpPr>
        <p:spPr>
          <a:xfrm>
            <a:off x="698500" y="2011680"/>
            <a:ext cx="4697413" cy="3614422"/>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13" name="Picture Placeholder 12">
            <a:extLst>
              <a:ext uri="{FF2B5EF4-FFF2-40B4-BE49-F238E27FC236}">
                <a16:creationId xmlns:a16="http://schemas.microsoft.com/office/drawing/2014/main" id="{BCED9C80-A09F-944D-8036-B3AEB8673518}"/>
              </a:ext>
            </a:extLst>
          </p:cNvPr>
          <p:cNvSpPr>
            <a:spLocks noGrp="1"/>
          </p:cNvSpPr>
          <p:nvPr>
            <p:ph type="pic" sz="quarter" idx="18" hasCustomPrompt="1"/>
          </p:nvPr>
        </p:nvSpPr>
        <p:spPr>
          <a:xfrm>
            <a:off x="0" y="0"/>
            <a:ext cx="12192001" cy="6858000"/>
          </a:xfrm>
          <a:custGeom>
            <a:avLst/>
            <a:gdLst>
              <a:gd name="connsiteX0" fmla="*/ 416375 w 12192001"/>
              <a:gd name="connsiteY0" fmla="*/ 455059 h 6858000"/>
              <a:gd name="connsiteX1" fmla="*/ 416375 w 12192001"/>
              <a:gd name="connsiteY1" fmla="*/ 6044697 h 6858000"/>
              <a:gd name="connsiteX2" fmla="*/ 5677243 w 12192001"/>
              <a:gd name="connsiteY2" fmla="*/ 6044697 h 6858000"/>
              <a:gd name="connsiteX3" fmla="*/ 5677243 w 12192001"/>
              <a:gd name="connsiteY3" fmla="*/ 455059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416375" y="455059"/>
                </a:moveTo>
                <a:lnTo>
                  <a:pt x="416375" y="6044697"/>
                </a:lnTo>
                <a:lnTo>
                  <a:pt x="5677243" y="6044697"/>
                </a:lnTo>
                <a:lnTo>
                  <a:pt x="5677243" y="455059"/>
                </a:lnTo>
                <a:close/>
                <a:moveTo>
                  <a:pt x="0" y="0"/>
                </a:moveTo>
                <a:lnTo>
                  <a:pt x="12192001" y="0"/>
                </a:lnTo>
                <a:lnTo>
                  <a:pt x="12192001" y="6858000"/>
                </a:lnTo>
                <a:lnTo>
                  <a:pt x="0" y="6858000"/>
                </a:lnTo>
                <a:close/>
              </a:path>
            </a:pathLst>
          </a:custGeom>
        </p:spPr>
        <p:txBody>
          <a:bodyPr wrap="square">
            <a:noAutofit/>
          </a:bodyPr>
          <a:lstStyle>
            <a:lvl1pPr marL="0" indent="0" algn="ctr">
              <a:buNone/>
              <a:defRPr sz="2400">
                <a:solidFill>
                  <a:srgbClr val="000000"/>
                </a:solidFill>
              </a:defRPr>
            </a:lvl1pPr>
          </a:lstStyle>
          <a:p>
            <a:r>
              <a:rPr lang="en-US"/>
              <a:t>&lt;Insert Picture&gt;</a:t>
            </a:r>
          </a:p>
        </p:txBody>
      </p:sp>
      <p:sp>
        <p:nvSpPr>
          <p:cNvPr id="9" name="Text Placeholder 11">
            <a:extLst>
              <a:ext uri="{FF2B5EF4-FFF2-40B4-BE49-F238E27FC236}">
                <a16:creationId xmlns:a16="http://schemas.microsoft.com/office/drawing/2014/main" id="{019C093F-F4BD-664F-9DDC-D0F858F50025}"/>
              </a:ext>
            </a:extLst>
          </p:cNvPr>
          <p:cNvSpPr>
            <a:spLocks noGrp="1"/>
          </p:cNvSpPr>
          <p:nvPr>
            <p:ph type="body" sz="quarter" idx="19" hasCustomPrompt="1"/>
          </p:nvPr>
        </p:nvSpPr>
        <p:spPr>
          <a:xfrm>
            <a:off x="698501" y="695031"/>
            <a:ext cx="4698207" cy="317340"/>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spTree>
    <p:extLst>
      <p:ext uri="{BB962C8B-B14F-4D97-AF65-F5344CB8AC3E}">
        <p14:creationId xmlns:p14="http://schemas.microsoft.com/office/powerpoint/2010/main" val="3690666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arge Photo - Lef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64C65C8-4F87-D84D-A743-BA158FEBF95B}"/>
              </a:ext>
            </a:extLst>
          </p:cNvPr>
          <p:cNvSpPr>
            <a:spLocks noGrp="1"/>
          </p:cNvSpPr>
          <p:nvPr>
            <p:ph type="body" sz="quarter" idx="12" hasCustomPrompt="1"/>
          </p:nvPr>
        </p:nvSpPr>
        <p:spPr>
          <a:xfrm>
            <a:off x="6828243" y="1012370"/>
            <a:ext cx="4697413" cy="999309"/>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4" name="Text Placeholder 21">
            <a:extLst>
              <a:ext uri="{FF2B5EF4-FFF2-40B4-BE49-F238E27FC236}">
                <a16:creationId xmlns:a16="http://schemas.microsoft.com/office/drawing/2014/main" id="{4A7F7E03-AD8F-C14A-A4A1-73C831020E54}"/>
              </a:ext>
            </a:extLst>
          </p:cNvPr>
          <p:cNvSpPr>
            <a:spLocks noGrp="1"/>
          </p:cNvSpPr>
          <p:nvPr>
            <p:ph type="body" sz="quarter" idx="15"/>
          </p:nvPr>
        </p:nvSpPr>
        <p:spPr>
          <a:xfrm>
            <a:off x="6827451" y="2011679"/>
            <a:ext cx="4697413" cy="3665222"/>
          </a:xfrm>
          <a:prstGeom prst="rect">
            <a:avLst/>
          </a:prstGeom>
        </p:spPr>
        <p:txBody>
          <a:bodyPr/>
          <a:lstStyle>
            <a:lvl1pPr marL="0" indent="0" algn="l">
              <a:lnSpc>
                <a:spcPct val="120000"/>
              </a:lnSpc>
              <a:spcBef>
                <a:spcPts val="300"/>
              </a:spcBef>
              <a:spcAft>
                <a:spcPts val="600"/>
              </a:spcAft>
              <a:buNone/>
              <a:defRPr sz="1800">
                <a:solidFill>
                  <a:schemeClr val="bg2">
                    <a:lumMod val="25000"/>
                  </a:schemeClr>
                </a:solidFill>
              </a:defRPr>
            </a:lvl1pPr>
          </a:lstStyle>
          <a:p>
            <a:pPr lvl="0"/>
            <a:endParaRPr lang="en-US"/>
          </a:p>
        </p:txBody>
      </p:sp>
      <p:sp>
        <p:nvSpPr>
          <p:cNvPr id="7" name="Picture Placeholder 6">
            <a:extLst>
              <a:ext uri="{FF2B5EF4-FFF2-40B4-BE49-F238E27FC236}">
                <a16:creationId xmlns:a16="http://schemas.microsoft.com/office/drawing/2014/main" id="{3266A48E-575B-FD42-82AC-52D3F2E606C6}"/>
              </a:ext>
            </a:extLst>
          </p:cNvPr>
          <p:cNvSpPr>
            <a:spLocks noGrp="1"/>
          </p:cNvSpPr>
          <p:nvPr>
            <p:ph type="pic" sz="quarter" idx="18" hasCustomPrompt="1"/>
          </p:nvPr>
        </p:nvSpPr>
        <p:spPr>
          <a:xfrm>
            <a:off x="0" y="0"/>
            <a:ext cx="6096000" cy="6858000"/>
          </a:xfrm>
          <a:prstGeom prst="rect">
            <a:avLst/>
          </a:prstGeom>
        </p:spPr>
        <p:txBody>
          <a:bodyPr/>
          <a:lstStyle>
            <a:lvl1pPr marL="0" indent="0" algn="ctr">
              <a:buNone/>
              <a:defRPr sz="2400">
                <a:solidFill>
                  <a:srgbClr val="000000"/>
                </a:solidFill>
              </a:defRPr>
            </a:lvl1pPr>
          </a:lstStyle>
          <a:p>
            <a:r>
              <a:rPr lang="en-US"/>
              <a:t>&lt;Insert Picture&gt;</a:t>
            </a:r>
          </a:p>
        </p:txBody>
      </p:sp>
      <p:sp>
        <p:nvSpPr>
          <p:cNvPr id="9" name="Text Placeholder 11">
            <a:extLst>
              <a:ext uri="{FF2B5EF4-FFF2-40B4-BE49-F238E27FC236}">
                <a16:creationId xmlns:a16="http://schemas.microsoft.com/office/drawing/2014/main" id="{82ADFC0A-EB24-894D-A665-DF65DC39E870}"/>
              </a:ext>
            </a:extLst>
          </p:cNvPr>
          <p:cNvSpPr>
            <a:spLocks noGrp="1"/>
          </p:cNvSpPr>
          <p:nvPr>
            <p:ph type="body" sz="quarter" idx="19" hasCustomPrompt="1"/>
          </p:nvPr>
        </p:nvSpPr>
        <p:spPr>
          <a:xfrm>
            <a:off x="6826656" y="695031"/>
            <a:ext cx="4698207" cy="317340"/>
          </a:xfrm>
          <a:prstGeom prst="rect">
            <a:avLst/>
          </a:prstGeom>
        </p:spPr>
        <p:txBody>
          <a:bodyPr anchor="b"/>
          <a:lstStyle>
            <a:lvl1pPr marL="0" indent="0" algn="l">
              <a:buNone/>
              <a:defRPr sz="1600" b="0" i="0" cap="all" spc="200" baseline="0">
                <a:solidFill>
                  <a:srgbClr val="222222"/>
                </a:solidFill>
              </a:defRPr>
            </a:lvl1pPr>
          </a:lstStyle>
          <a:p>
            <a:pPr lvl="0"/>
            <a:r>
              <a:rPr lang="en-US"/>
              <a:t>&lt;</a:t>
            </a:r>
            <a:r>
              <a:rPr lang="en-US" err="1"/>
              <a:t>Subheader</a:t>
            </a:r>
            <a:r>
              <a:rPr lang="en-US"/>
              <a:t> if it is appropriate&gt;</a:t>
            </a:r>
          </a:p>
        </p:txBody>
      </p:sp>
      <p:pic>
        <p:nvPicPr>
          <p:cNvPr id="10" name="Picture 9">
            <a:extLst>
              <a:ext uri="{FF2B5EF4-FFF2-40B4-BE49-F238E27FC236}">
                <a16:creationId xmlns:a16="http://schemas.microsoft.com/office/drawing/2014/main" id="{034CE3B9-7472-4389-A839-1D4110F64F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Tree>
    <p:extLst>
      <p:ext uri="{BB962C8B-B14F-4D97-AF65-F5344CB8AC3E}">
        <p14:creationId xmlns:p14="http://schemas.microsoft.com/office/powerpoint/2010/main" val="5050535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Medium Photo - Lef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64C65C8-4F87-D84D-A743-BA158FEBF95B}"/>
              </a:ext>
            </a:extLst>
          </p:cNvPr>
          <p:cNvSpPr>
            <a:spLocks noGrp="1"/>
          </p:cNvSpPr>
          <p:nvPr>
            <p:ph type="body" sz="quarter" idx="12" hasCustomPrompt="1"/>
          </p:nvPr>
        </p:nvSpPr>
        <p:spPr>
          <a:xfrm>
            <a:off x="4461957" y="1012370"/>
            <a:ext cx="7063700" cy="999309"/>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4" name="Text Placeholder 21">
            <a:extLst>
              <a:ext uri="{FF2B5EF4-FFF2-40B4-BE49-F238E27FC236}">
                <a16:creationId xmlns:a16="http://schemas.microsoft.com/office/drawing/2014/main" id="{4A7F7E03-AD8F-C14A-A4A1-73C831020E54}"/>
              </a:ext>
            </a:extLst>
          </p:cNvPr>
          <p:cNvSpPr>
            <a:spLocks noGrp="1"/>
          </p:cNvSpPr>
          <p:nvPr>
            <p:ph type="body" sz="quarter" idx="15"/>
          </p:nvPr>
        </p:nvSpPr>
        <p:spPr>
          <a:xfrm>
            <a:off x="4461165" y="2011679"/>
            <a:ext cx="7063700" cy="3665222"/>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7" name="Picture Placeholder 6">
            <a:extLst>
              <a:ext uri="{FF2B5EF4-FFF2-40B4-BE49-F238E27FC236}">
                <a16:creationId xmlns:a16="http://schemas.microsoft.com/office/drawing/2014/main" id="{3266A48E-575B-FD42-82AC-52D3F2E606C6}"/>
              </a:ext>
            </a:extLst>
          </p:cNvPr>
          <p:cNvSpPr>
            <a:spLocks noGrp="1"/>
          </p:cNvSpPr>
          <p:nvPr>
            <p:ph type="pic" sz="quarter" idx="18" hasCustomPrompt="1"/>
          </p:nvPr>
        </p:nvSpPr>
        <p:spPr>
          <a:xfrm>
            <a:off x="0" y="0"/>
            <a:ext cx="3685309" cy="6858000"/>
          </a:xfrm>
          <a:prstGeom prst="rect">
            <a:avLst/>
          </a:prstGeom>
        </p:spPr>
        <p:txBody>
          <a:bodyPr/>
          <a:lstStyle>
            <a:lvl1pPr marL="0" indent="0" algn="ctr">
              <a:buNone/>
              <a:defRPr sz="2400">
                <a:solidFill>
                  <a:srgbClr val="000000"/>
                </a:solidFill>
              </a:defRPr>
            </a:lvl1pPr>
          </a:lstStyle>
          <a:p>
            <a:r>
              <a:rPr lang="en-US"/>
              <a:t>&lt;Insert Picture&gt;</a:t>
            </a:r>
          </a:p>
        </p:txBody>
      </p:sp>
      <p:sp>
        <p:nvSpPr>
          <p:cNvPr id="9" name="Text Placeholder 11">
            <a:extLst>
              <a:ext uri="{FF2B5EF4-FFF2-40B4-BE49-F238E27FC236}">
                <a16:creationId xmlns:a16="http://schemas.microsoft.com/office/drawing/2014/main" id="{82ADFC0A-EB24-894D-A665-DF65DC39E870}"/>
              </a:ext>
            </a:extLst>
          </p:cNvPr>
          <p:cNvSpPr>
            <a:spLocks noGrp="1"/>
          </p:cNvSpPr>
          <p:nvPr>
            <p:ph type="body" sz="quarter" idx="19" hasCustomPrompt="1"/>
          </p:nvPr>
        </p:nvSpPr>
        <p:spPr>
          <a:xfrm>
            <a:off x="4459970" y="695031"/>
            <a:ext cx="7064894" cy="317340"/>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pic>
        <p:nvPicPr>
          <p:cNvPr id="10" name="Picture 9">
            <a:extLst>
              <a:ext uri="{FF2B5EF4-FFF2-40B4-BE49-F238E27FC236}">
                <a16:creationId xmlns:a16="http://schemas.microsoft.com/office/drawing/2014/main" id="{034CE3B9-7472-4389-A839-1D4110F64F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Tree>
    <p:extLst>
      <p:ext uri="{BB962C8B-B14F-4D97-AF65-F5344CB8AC3E}">
        <p14:creationId xmlns:p14="http://schemas.microsoft.com/office/powerpoint/2010/main" val="29723452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ull Photo - Lef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4A8FCB4-D381-8345-BDBC-BF4CAFC64B59}"/>
              </a:ext>
            </a:extLst>
          </p:cNvPr>
          <p:cNvSpPr>
            <a:spLocks noGrp="1"/>
          </p:cNvSpPr>
          <p:nvPr>
            <p:ph type="pic" sz="quarter" idx="20" hasCustomPrompt="1"/>
          </p:nvPr>
        </p:nvSpPr>
        <p:spPr>
          <a:xfrm>
            <a:off x="0" y="0"/>
            <a:ext cx="12192000" cy="6858000"/>
          </a:xfrm>
          <a:custGeom>
            <a:avLst/>
            <a:gdLst>
              <a:gd name="connsiteX0" fmla="*/ 6554214 w 12192000"/>
              <a:gd name="connsiteY0" fmla="*/ 457200 h 6858000"/>
              <a:gd name="connsiteX1" fmla="*/ 6554214 w 12192000"/>
              <a:gd name="connsiteY1" fmla="*/ 6060558 h 6858000"/>
              <a:gd name="connsiteX2" fmla="*/ 11817330 w 12192000"/>
              <a:gd name="connsiteY2" fmla="*/ 6060558 h 6858000"/>
              <a:gd name="connsiteX3" fmla="*/ 11817330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554214" y="457200"/>
                </a:moveTo>
                <a:lnTo>
                  <a:pt x="6554214" y="6060558"/>
                </a:lnTo>
                <a:lnTo>
                  <a:pt x="11817330" y="6060558"/>
                </a:lnTo>
                <a:lnTo>
                  <a:pt x="11817330" y="457200"/>
                </a:lnTo>
                <a:close/>
                <a:moveTo>
                  <a:pt x="0" y="0"/>
                </a:moveTo>
                <a:lnTo>
                  <a:pt x="12192000" y="0"/>
                </a:lnTo>
                <a:lnTo>
                  <a:pt x="12192000" y="6858000"/>
                </a:lnTo>
                <a:lnTo>
                  <a:pt x="0" y="6858000"/>
                </a:lnTo>
                <a:close/>
              </a:path>
            </a:pathLst>
          </a:custGeom>
        </p:spPr>
        <p:txBody>
          <a:bodyPr wrap="square">
            <a:noAutofit/>
          </a:bodyPr>
          <a:lstStyle>
            <a:lvl1pPr marL="0" indent="0" algn="ctr">
              <a:buNone/>
              <a:defRPr sz="2400">
                <a:solidFill>
                  <a:srgbClr val="000000"/>
                </a:solidFill>
              </a:defRPr>
            </a:lvl1pPr>
          </a:lstStyle>
          <a:p>
            <a:r>
              <a:rPr lang="en-US"/>
              <a:t>&lt; Insert Picture &gt;</a:t>
            </a:r>
          </a:p>
        </p:txBody>
      </p:sp>
      <p:sp>
        <p:nvSpPr>
          <p:cNvPr id="3" name="Text Placeholder 15">
            <a:extLst>
              <a:ext uri="{FF2B5EF4-FFF2-40B4-BE49-F238E27FC236}">
                <a16:creationId xmlns:a16="http://schemas.microsoft.com/office/drawing/2014/main" id="{E64C65C8-4F87-D84D-A743-BA158FEBF95B}"/>
              </a:ext>
            </a:extLst>
          </p:cNvPr>
          <p:cNvSpPr>
            <a:spLocks noGrp="1"/>
          </p:cNvSpPr>
          <p:nvPr>
            <p:ph type="body" sz="quarter" idx="12" hasCustomPrompt="1"/>
          </p:nvPr>
        </p:nvSpPr>
        <p:spPr>
          <a:xfrm>
            <a:off x="6816263" y="1012370"/>
            <a:ext cx="4697413" cy="999309"/>
          </a:xfrm>
          <a:prstGeom prst="rect">
            <a:avLst/>
          </a:prstGeom>
        </p:spPr>
        <p:txBody>
          <a:bodyPr anchor="ctr"/>
          <a:lstStyle>
            <a:lvl1pPr marL="0" indent="0" algn="l">
              <a:lnSpc>
                <a:spcPct val="80000"/>
              </a:lnSpc>
              <a:spcBef>
                <a:spcPts val="300"/>
              </a:spcBef>
              <a:spcAft>
                <a:spcPts val="600"/>
              </a:spcAft>
              <a:buNone/>
              <a:defRPr sz="2400" b="1" kern="400" cap="none" spc="0" baseline="0">
                <a:solidFill>
                  <a:srgbClr val="000000"/>
                </a:solidFill>
              </a:defRPr>
            </a:lvl1pPr>
          </a:lstStyle>
          <a:p>
            <a:pPr lvl="0"/>
            <a:r>
              <a:rPr lang="en-US"/>
              <a:t>&lt;Insert Title&gt;</a:t>
            </a:r>
          </a:p>
        </p:txBody>
      </p:sp>
      <p:sp>
        <p:nvSpPr>
          <p:cNvPr id="4" name="Text Placeholder 21">
            <a:extLst>
              <a:ext uri="{FF2B5EF4-FFF2-40B4-BE49-F238E27FC236}">
                <a16:creationId xmlns:a16="http://schemas.microsoft.com/office/drawing/2014/main" id="{4A7F7E03-AD8F-C14A-A4A1-73C831020E54}"/>
              </a:ext>
            </a:extLst>
          </p:cNvPr>
          <p:cNvSpPr>
            <a:spLocks noGrp="1"/>
          </p:cNvSpPr>
          <p:nvPr>
            <p:ph type="body" sz="quarter" idx="15"/>
          </p:nvPr>
        </p:nvSpPr>
        <p:spPr>
          <a:xfrm>
            <a:off x="6815471" y="2011680"/>
            <a:ext cx="4697413" cy="3614422"/>
          </a:xfrm>
          <a:prstGeom prst="rect">
            <a:avLst/>
          </a:prstGeom>
        </p:spPr>
        <p:txBody>
          <a:bodyPr/>
          <a:lstStyle>
            <a:lvl1pPr marL="0" indent="0" algn="l">
              <a:lnSpc>
                <a:spcPct val="120000"/>
              </a:lnSpc>
              <a:spcBef>
                <a:spcPts val="300"/>
              </a:spcBef>
              <a:spcAft>
                <a:spcPts val="600"/>
              </a:spcAft>
              <a:buNone/>
              <a:defRPr sz="1800">
                <a:solidFill>
                  <a:srgbClr val="000000"/>
                </a:solidFill>
              </a:defRPr>
            </a:lvl1pPr>
          </a:lstStyle>
          <a:p>
            <a:pPr lvl="0"/>
            <a:endParaRPr lang="en-US"/>
          </a:p>
        </p:txBody>
      </p:sp>
      <p:sp>
        <p:nvSpPr>
          <p:cNvPr id="9" name="Text Placeholder 11">
            <a:extLst>
              <a:ext uri="{FF2B5EF4-FFF2-40B4-BE49-F238E27FC236}">
                <a16:creationId xmlns:a16="http://schemas.microsoft.com/office/drawing/2014/main" id="{019C093F-F4BD-664F-9DDC-D0F858F50025}"/>
              </a:ext>
            </a:extLst>
          </p:cNvPr>
          <p:cNvSpPr>
            <a:spLocks noGrp="1"/>
          </p:cNvSpPr>
          <p:nvPr>
            <p:ph type="body" sz="quarter" idx="19" hasCustomPrompt="1"/>
          </p:nvPr>
        </p:nvSpPr>
        <p:spPr>
          <a:xfrm>
            <a:off x="6815472" y="695031"/>
            <a:ext cx="4698207" cy="317340"/>
          </a:xfrm>
          <a:prstGeom prst="rect">
            <a:avLst/>
          </a:prstGeom>
        </p:spPr>
        <p:txBody>
          <a:bodyPr anchor="b"/>
          <a:lstStyle>
            <a:lvl1pPr marL="0" indent="0" algn="l">
              <a:buNone/>
              <a:defRPr sz="1600" b="0" i="0" cap="all" spc="200" baseline="0">
                <a:solidFill>
                  <a:srgbClr val="000000"/>
                </a:solidFill>
              </a:defRPr>
            </a:lvl1pPr>
          </a:lstStyle>
          <a:p>
            <a:pPr lvl="0"/>
            <a:r>
              <a:rPr lang="en-US"/>
              <a:t>&lt;</a:t>
            </a:r>
            <a:r>
              <a:rPr lang="en-US" err="1"/>
              <a:t>Subheader</a:t>
            </a:r>
            <a:r>
              <a:rPr lang="en-US"/>
              <a:t> if it is appropriate&gt;</a:t>
            </a:r>
          </a:p>
        </p:txBody>
      </p:sp>
    </p:spTree>
    <p:extLst>
      <p:ext uri="{BB962C8B-B14F-4D97-AF65-F5344CB8AC3E}">
        <p14:creationId xmlns:p14="http://schemas.microsoft.com/office/powerpoint/2010/main" val="3158580803"/>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theme" Target="../theme/theme3.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theme" Target="../theme/theme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theme" Target="../theme/theme5.xml"/><Relationship Id="rId5" Type="http://schemas.openxmlformats.org/officeDocument/2006/relationships/slideLayout" Target="../slideLayouts/slideLayout93.xml"/><Relationship Id="rId4" Type="http://schemas.openxmlformats.org/officeDocument/2006/relationships/slideLayout" Target="../slideLayouts/slideLayout9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9" Type="http://schemas.openxmlformats.org/officeDocument/2006/relationships/slideLayout" Target="../slideLayouts/slideLayout132.xml"/><Relationship Id="rId21" Type="http://schemas.openxmlformats.org/officeDocument/2006/relationships/slideLayout" Target="../slideLayouts/slideLayout114.xml"/><Relationship Id="rId34" Type="http://schemas.openxmlformats.org/officeDocument/2006/relationships/slideLayout" Target="../slideLayouts/slideLayout127.xml"/><Relationship Id="rId42" Type="http://schemas.openxmlformats.org/officeDocument/2006/relationships/theme" Target="../theme/theme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29" Type="http://schemas.openxmlformats.org/officeDocument/2006/relationships/slideLayout" Target="../slideLayouts/slideLayout122.xml"/><Relationship Id="rId41" Type="http://schemas.openxmlformats.org/officeDocument/2006/relationships/slideLayout" Target="../slideLayouts/slideLayout134.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slideLayout" Target="../slideLayouts/slideLayout125.xml"/><Relationship Id="rId37" Type="http://schemas.openxmlformats.org/officeDocument/2006/relationships/slideLayout" Target="../slideLayouts/slideLayout130.xml"/><Relationship Id="rId40" Type="http://schemas.openxmlformats.org/officeDocument/2006/relationships/slideLayout" Target="../slideLayouts/slideLayout133.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36" Type="http://schemas.openxmlformats.org/officeDocument/2006/relationships/slideLayout" Target="../slideLayouts/slideLayout129.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slideLayout" Target="../slideLayouts/slideLayout128.xml"/><Relationship Id="rId8" Type="http://schemas.openxmlformats.org/officeDocument/2006/relationships/slideLayout" Target="../slideLayouts/slideLayout101.xml"/><Relationship Id="rId3" Type="http://schemas.openxmlformats.org/officeDocument/2006/relationships/slideLayout" Target="../slideLayouts/slideLayout96.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38"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86EB86FA-3354-4318-A6DB-377AE424360C}" type="datetimeFigureOut">
              <a:rPr lang="en-US" smtClean="0"/>
              <a:t>5/16/2023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E069F55-CB97-41E2-ACA8-B56DFA950073}" type="slidenum">
              <a:rPr lang="en-US" smtClean="0"/>
              <a:t>‹#›</a:t>
            </a:fld>
            <a:endParaRPr lang="en-US"/>
          </a:p>
        </p:txBody>
      </p:sp>
    </p:spTree>
    <p:extLst>
      <p:ext uri="{BB962C8B-B14F-4D97-AF65-F5344CB8AC3E}">
        <p14:creationId xmlns:p14="http://schemas.microsoft.com/office/powerpoint/2010/main" val="3734685370"/>
      </p:ext>
    </p:extLst>
  </p:cSld>
  <p:clrMap bg1="dk1" tx1="lt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5/16/2023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637711819"/>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97293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 id="2147483756" r:id="rId35"/>
  </p:sldLayoutIdLst>
  <p:txStyles>
    <p:titleStyle>
      <a:lvl1pPr algn="l" defTabSz="914377" rtl="0" eaLnBrk="1" latinLnBrk="0" hangingPunct="1">
        <a:lnSpc>
          <a:spcPct val="90000"/>
        </a:lnSpc>
        <a:spcBef>
          <a:spcPct val="0"/>
        </a:spcBef>
        <a:buNone/>
        <a:defRPr sz="3200" b="1" i="0" kern="1200" cap="all" baseline="0">
          <a:solidFill>
            <a:schemeClr val="tx1"/>
          </a:solidFill>
          <a:latin typeface="Arial" charset="0"/>
          <a:ea typeface="Arial" charset="0"/>
          <a:cs typeface="Arial" charset="0"/>
        </a:defRPr>
      </a:lvl1pPr>
    </p:titleStyle>
    <p:bodyStyle>
      <a:lvl1pPr marL="228594" indent="-228594" algn="l" defTabSz="914377" rtl="0" eaLnBrk="1" latinLnBrk="0" hangingPunct="1">
        <a:lnSpc>
          <a:spcPct val="90000"/>
        </a:lnSpc>
        <a:spcBef>
          <a:spcPts val="1000"/>
        </a:spcBef>
        <a:buFont typeface="Arial"/>
        <a:buChar char="•"/>
        <a:defRPr sz="1400" b="0" i="0" kern="1200">
          <a:solidFill>
            <a:srgbClr val="595959"/>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07449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Lst>
  <p:txStyles>
    <p:titleStyle>
      <a:lvl1pPr algn="l" defTabSz="914377" rtl="0" eaLnBrk="1" latinLnBrk="0" hangingPunct="1">
        <a:lnSpc>
          <a:spcPct val="90000"/>
        </a:lnSpc>
        <a:spcBef>
          <a:spcPct val="0"/>
        </a:spcBef>
        <a:buNone/>
        <a:defRPr sz="3200" b="1" i="0" kern="1200" cap="all" baseline="0">
          <a:solidFill>
            <a:schemeClr val="tx1"/>
          </a:solidFill>
          <a:latin typeface="Arial" charset="0"/>
          <a:ea typeface="Arial" charset="0"/>
          <a:cs typeface="Arial" charset="0"/>
        </a:defRPr>
      </a:lvl1pPr>
    </p:titleStyle>
    <p:bodyStyle>
      <a:lvl1pPr marL="228594" indent="-228594" algn="l" defTabSz="914377" rtl="0" eaLnBrk="1" latinLnBrk="0" hangingPunct="1">
        <a:lnSpc>
          <a:spcPct val="90000"/>
        </a:lnSpc>
        <a:spcBef>
          <a:spcPts val="1000"/>
        </a:spcBef>
        <a:buFont typeface="Arial"/>
        <a:buChar char="•"/>
        <a:defRPr sz="1800" b="0" i="0" kern="1200">
          <a:solidFill>
            <a:schemeClr val="bg2">
              <a:lumMod val="25000"/>
            </a:schemeClr>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8376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Lst>
  <p:txStyles>
    <p:titleStyle>
      <a:lvl1pPr algn="l" defTabSz="914377" rtl="0" eaLnBrk="1" latinLnBrk="0" hangingPunct="1">
        <a:lnSpc>
          <a:spcPct val="90000"/>
        </a:lnSpc>
        <a:spcBef>
          <a:spcPct val="0"/>
        </a:spcBef>
        <a:buNone/>
        <a:defRPr sz="3200" b="1" i="0" kern="1200" cap="all" baseline="0">
          <a:solidFill>
            <a:schemeClr val="tx1"/>
          </a:solidFill>
          <a:latin typeface="Arial" charset="0"/>
          <a:ea typeface="Arial" charset="0"/>
          <a:cs typeface="Arial" charset="0"/>
        </a:defRPr>
      </a:lvl1pPr>
    </p:titleStyle>
    <p:bodyStyle>
      <a:lvl1pPr marL="228594" indent="-228594" algn="l" defTabSz="914377" rtl="0" eaLnBrk="1" latinLnBrk="0" hangingPunct="1">
        <a:lnSpc>
          <a:spcPct val="90000"/>
        </a:lnSpc>
        <a:spcBef>
          <a:spcPts val="1000"/>
        </a:spcBef>
        <a:buFont typeface="Arial"/>
        <a:buChar char="•"/>
        <a:defRPr sz="1400" b="0" i="0" kern="1200">
          <a:solidFill>
            <a:srgbClr val="595959"/>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90873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08" r:id="rId27"/>
    <p:sldLayoutId id="2147483809" r:id="rId28"/>
    <p:sldLayoutId id="2147483810" r:id="rId29"/>
    <p:sldLayoutId id="2147483811" r:id="rId30"/>
    <p:sldLayoutId id="2147483812" r:id="rId31"/>
    <p:sldLayoutId id="2147483813" r:id="rId32"/>
    <p:sldLayoutId id="2147483814" r:id="rId33"/>
    <p:sldLayoutId id="2147483815" r:id="rId34"/>
    <p:sldLayoutId id="2147483816" r:id="rId35"/>
    <p:sldLayoutId id="2147483817" r:id="rId36"/>
    <p:sldLayoutId id="2147483818" r:id="rId37"/>
    <p:sldLayoutId id="2147483819" r:id="rId38"/>
    <p:sldLayoutId id="2147483820" r:id="rId39"/>
    <p:sldLayoutId id="2147483821" r:id="rId40"/>
    <p:sldLayoutId id="2147483822" r:id="rId41"/>
  </p:sldLayoutIdLst>
  <p:txStyles>
    <p:titleStyle>
      <a:lvl1pPr algn="l" defTabSz="914377" rtl="0" eaLnBrk="1" latinLnBrk="0" hangingPunct="1">
        <a:lnSpc>
          <a:spcPct val="90000"/>
        </a:lnSpc>
        <a:spcBef>
          <a:spcPct val="0"/>
        </a:spcBef>
        <a:buNone/>
        <a:defRPr sz="3200" b="1" i="0" kern="1200" cap="all" baseline="0">
          <a:solidFill>
            <a:schemeClr val="tx1"/>
          </a:solidFill>
          <a:latin typeface="Arial" charset="0"/>
          <a:ea typeface="Arial" charset="0"/>
          <a:cs typeface="Arial" charset="0"/>
        </a:defRPr>
      </a:lvl1pPr>
    </p:titleStyle>
    <p:bodyStyle>
      <a:lvl1pPr marL="228594" indent="-228594" algn="l" defTabSz="914377" rtl="0" eaLnBrk="1" latinLnBrk="0" hangingPunct="1">
        <a:lnSpc>
          <a:spcPct val="90000"/>
        </a:lnSpc>
        <a:spcBef>
          <a:spcPts val="1000"/>
        </a:spcBef>
        <a:buFont typeface="Arial"/>
        <a:buChar char="•"/>
        <a:defRPr sz="1400" b="0" i="0" kern="1200">
          <a:solidFill>
            <a:srgbClr val="595959"/>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microsoft.com/office/2018/10/relationships/comments" Target="../comments/modernComment_AD0_72DFE3F3.xml"/><Relationship Id="rId1" Type="http://schemas.openxmlformats.org/officeDocument/2006/relationships/slideLayout" Target="../slideLayouts/slideLayout43.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81.xml"/><Relationship Id="rId6" Type="http://schemas.openxmlformats.org/officeDocument/2006/relationships/image" Target="../media/image8.jpeg"/><Relationship Id="rId5" Type="http://schemas.openxmlformats.org/officeDocument/2006/relationships/image" Target="../media/image67.jpeg"/><Relationship Id="rId4" Type="http://schemas.openxmlformats.org/officeDocument/2006/relationships/image" Target="../media/image66.jpeg"/></Relationships>
</file>

<file path=ppt/slides/_rels/slide1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93.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1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3" Type="http://schemas.openxmlformats.org/officeDocument/2006/relationships/hyperlink" Target="https://blog.dol.gov/2021/11/03/equity-snapshot-apprenticeships-in-america" TargetMode="External"/><Relationship Id="rId2" Type="http://schemas.openxmlformats.org/officeDocument/2006/relationships/image" Target="../media/image39.png"/><Relationship Id="rId1" Type="http://schemas.openxmlformats.org/officeDocument/2006/relationships/slideLayout" Target="../slideLayouts/slideLayout38.xml"/><Relationship Id="rId5" Type="http://schemas.openxmlformats.org/officeDocument/2006/relationships/image" Target="../media/image58.png"/><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8.jpeg"/><Relationship Id="rId5" Type="http://schemas.openxmlformats.org/officeDocument/2006/relationships/chart" Target="../charts/chart2.xml"/><Relationship Id="rId4" Type="http://schemas.openxmlformats.org/officeDocument/2006/relationships/hyperlink" Target="https://blog.dol.gov/2021/11/03/equity-snapshot-apprenticeships-in-america"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9.png"/><Relationship Id="rId1" Type="http://schemas.openxmlformats.org/officeDocument/2006/relationships/slideLayout" Target="../slideLayouts/slideLayout37.xml"/><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58.png"/><Relationship Id="rId3" Type="http://schemas.openxmlformats.org/officeDocument/2006/relationships/image" Target="../media/image39.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134.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0.png"/></Relationships>
</file>

<file path=ppt/slides/_rels/slide1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xml"/><Relationship Id="rId1" Type="http://schemas.openxmlformats.org/officeDocument/2006/relationships/slideLayout" Target="../slideLayouts/slideLayout124.xml"/><Relationship Id="rId4" Type="http://schemas.openxmlformats.org/officeDocument/2006/relationships/image" Target="../media/image92.png"/></Relationships>
</file>

<file path=ppt/slides/_rels/slide1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xml"/><Relationship Id="rId1" Type="http://schemas.openxmlformats.org/officeDocument/2006/relationships/slideLayout" Target="../slideLayouts/slideLayout124.xml"/><Relationship Id="rId4" Type="http://schemas.openxmlformats.org/officeDocument/2006/relationships/image" Target="../media/image94.png"/></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emf"/><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jpeg"/><Relationship Id="rId1" Type="http://schemas.openxmlformats.org/officeDocument/2006/relationships/slideLayout" Target="../slideLayouts/slideLayout3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xml"/><Relationship Id="rId1" Type="http://schemas.openxmlformats.org/officeDocument/2006/relationships/slideLayout" Target="../slideLayouts/slideLayout124.xml"/><Relationship Id="rId4" Type="http://schemas.openxmlformats.org/officeDocument/2006/relationships/image" Target="../media/image96.png"/></Relationships>
</file>

<file path=ppt/slides/_rels/slide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124.xml"/></Relationships>
</file>

<file path=ppt/slides/_rels/slide2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xml"/><Relationship Id="rId1" Type="http://schemas.openxmlformats.org/officeDocument/2006/relationships/slideLayout" Target="../slideLayouts/slideLayout124.xml"/><Relationship Id="rId4" Type="http://schemas.openxmlformats.org/officeDocument/2006/relationships/image" Target="../media/image99.png"/></Relationships>
</file>

<file path=ppt/slides/_rels/slide2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39.png"/><Relationship Id="rId7" Type="http://schemas.openxmlformats.org/officeDocument/2006/relationships/image" Target="../media/image103.svg"/><Relationship Id="rId2" Type="http://schemas.openxmlformats.org/officeDocument/2006/relationships/notesSlide" Target="../notesSlides/notesSlide12.xml"/><Relationship Id="rId1" Type="http://schemas.openxmlformats.org/officeDocument/2006/relationships/slideLayout" Target="../slideLayouts/slideLayout88.xml"/><Relationship Id="rId6" Type="http://schemas.openxmlformats.org/officeDocument/2006/relationships/image" Target="../media/image102.png"/><Relationship Id="rId5" Type="http://schemas.openxmlformats.org/officeDocument/2006/relationships/image" Target="../media/image101.svg"/><Relationship Id="rId4" Type="http://schemas.openxmlformats.org/officeDocument/2006/relationships/image" Target="../media/image100.png"/><Relationship Id="rId9" Type="http://schemas.openxmlformats.org/officeDocument/2006/relationships/image" Target="../media/image105.sv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58.png"/><Relationship Id="rId3" Type="http://schemas.openxmlformats.org/officeDocument/2006/relationships/image" Target="../media/image39.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134.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09.png"/></Relationships>
</file>

<file path=ppt/slides/_rels/slide2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112.jpeg"/><Relationship Id="rId4" Type="http://schemas.openxmlformats.org/officeDocument/2006/relationships/image" Target="../media/image111.png"/></Relationships>
</file>

<file path=ppt/slides/_rels/slide3.xml.rels><?xml version="1.0" encoding="UTF-8" standalone="yes"?>
<Relationships xmlns="http://schemas.openxmlformats.org/package/2006/relationships"><Relationship Id="rId3" Type="http://schemas.openxmlformats.org/officeDocument/2006/relationships/hyperlink" Target="https://www.jff.org/what-we-do/impact-stories/center-for-apprenticeship-and-work-based-learning/" TargetMode="External"/><Relationship Id="rId2" Type="http://schemas.openxmlformats.org/officeDocument/2006/relationships/image" Target="../media/image37.jpeg"/><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120.png"/><Relationship Id="rId4" Type="http://schemas.openxmlformats.org/officeDocument/2006/relationships/image" Target="../media/image119.png"/></Relationships>
</file>

<file path=ppt/slides/_rels/slide36.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hyperlink" Target="https://www.dol.gov/general/good-jobs/gji-impact" TargetMode="External"/><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124.jpg"/><Relationship Id="rId5" Type="http://schemas.openxmlformats.org/officeDocument/2006/relationships/image" Target="../media/image123.png"/><Relationship Id="rId4" Type="http://schemas.openxmlformats.org/officeDocument/2006/relationships/image" Target="../media/image122.jpeg"/></Relationships>
</file>

<file path=ppt/slides/_rels/slide3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127.jpeg"/></Relationships>
</file>

<file path=ppt/slides/_rels/slide3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129.jpeg"/><Relationship Id="rId5" Type="http://schemas.microsoft.com/office/2007/relationships/hdphoto" Target="../media/hdphoto2.wdp"/><Relationship Id="rId4" Type="http://schemas.openxmlformats.org/officeDocument/2006/relationships/image" Target="../media/image128.png"/></Relationships>
</file>

<file path=ppt/slides/_rels/slide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132.jpeg"/><Relationship Id="rId4" Type="http://schemas.openxmlformats.org/officeDocument/2006/relationships/image" Target="../media/image131.jpeg"/></Relationships>
</file>

<file path=ppt/slides/_rels/slide4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microsoft.com/office/2007/relationships/hdphoto" Target="../media/hdphoto3.wdp"/><Relationship Id="rId4" Type="http://schemas.openxmlformats.org/officeDocument/2006/relationships/image" Target="../media/image134.png"/></Relationships>
</file>

<file path=ppt/slides/_rels/slide4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4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140.png"/></Relationships>
</file>

<file path=ppt/slides/_rels/slide44.xml.rels><?xml version="1.0" encoding="UTF-8" standalone="yes"?>
<Relationships xmlns="http://schemas.openxmlformats.org/package/2006/relationships"><Relationship Id="rId2" Type="http://schemas.openxmlformats.org/officeDocument/2006/relationships/hyperlink" Target="mailto:jdoherty@iupat.org" TargetMode="Externa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8.jpeg"/><Relationship Id="rId7" Type="http://schemas.openxmlformats.org/officeDocument/2006/relationships/image" Target="../media/image43.svg"/><Relationship Id="rId2" Type="http://schemas.openxmlformats.org/officeDocument/2006/relationships/image" Target="../media/image39.png"/><Relationship Id="rId1" Type="http://schemas.openxmlformats.org/officeDocument/2006/relationships/slideLayout" Target="../slideLayouts/slideLayout43.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5.svg"/></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9.png"/><Relationship Id="rId7" Type="http://schemas.openxmlformats.org/officeDocument/2006/relationships/image" Target="../media/image49.svg"/><Relationship Id="rId12" Type="http://schemas.openxmlformats.org/officeDocument/2006/relationships/image" Target="../media/image8.jpeg"/><Relationship Id="rId2" Type="http://schemas.microsoft.com/office/2018/10/relationships/comments" Target="../comments/modernComment_ADD_DFC7D77B.xml"/><Relationship Id="rId1" Type="http://schemas.openxmlformats.org/officeDocument/2006/relationships/slideLayout" Target="../slideLayouts/slideLayout43.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9.png"/><Relationship Id="rId7"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8.jpeg"/><Relationship Id="rId5" Type="http://schemas.openxmlformats.org/officeDocument/2006/relationships/hyperlink" Target="https://www.jff.org/what-we-do/impact-stories/center-for-apprenticeship-and-work-based-learning/" TargetMode="External"/><Relationship Id="rId4" Type="http://schemas.openxmlformats.org/officeDocument/2006/relationships/image" Target="../media/image59.jpeg"/></Relationships>
</file>

<file path=ppt/slides/_rels/slide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81.xml"/><Relationship Id="rId6" Type="http://schemas.openxmlformats.org/officeDocument/2006/relationships/image" Target="../media/image8.jpeg"/><Relationship Id="rId5" Type="http://schemas.openxmlformats.org/officeDocument/2006/relationships/image" Target="../media/image63.jpeg"/><Relationship Id="rId4" Type="http://schemas.openxmlformats.org/officeDocument/2006/relationships/image" Target="../media/image62.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A few women looking at a computer&#10;&#10;Description automatically generated with low confidence">
            <a:extLst>
              <a:ext uri="{FF2B5EF4-FFF2-40B4-BE49-F238E27FC236}">
                <a16:creationId xmlns:a16="http://schemas.microsoft.com/office/drawing/2014/main" id="{701A7E5B-497C-94AE-CE29-0BD6B9C063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64"/>
          <a:stretch/>
        </p:blipFill>
        <p:spPr>
          <a:xfrm>
            <a:off x="5058133" y="394267"/>
            <a:ext cx="7133866" cy="6858000"/>
          </a:xfrm>
          <a:prstGeom prst="rect">
            <a:avLst/>
          </a:prstGeom>
        </p:spPr>
      </p:pic>
      <p:sp>
        <p:nvSpPr>
          <p:cNvPr id="13" name="Text Placeholder 1">
            <a:extLst>
              <a:ext uri="{FF2B5EF4-FFF2-40B4-BE49-F238E27FC236}">
                <a16:creationId xmlns:a16="http://schemas.microsoft.com/office/drawing/2014/main" id="{8F106F9F-19A5-5743-4A10-D3682AC5523F}"/>
              </a:ext>
            </a:extLst>
          </p:cNvPr>
          <p:cNvSpPr txBox="1">
            <a:spLocks/>
          </p:cNvSpPr>
          <p:nvPr/>
        </p:nvSpPr>
        <p:spPr>
          <a:xfrm>
            <a:off x="699291" y="648619"/>
            <a:ext cx="5999683" cy="999309"/>
          </a:xfrm>
          <a:prstGeom prst="rect">
            <a:avLst/>
          </a:prstGeom>
        </p:spPr>
        <p:txBody>
          <a:bodyPr/>
          <a:lstStyle>
            <a:lvl1pPr marL="228594" indent="-228594" algn="l" defTabSz="914377" rtl="0" eaLnBrk="1" latinLnBrk="0" hangingPunct="1">
              <a:lnSpc>
                <a:spcPct val="90000"/>
              </a:lnSpc>
              <a:spcBef>
                <a:spcPts val="1000"/>
              </a:spcBef>
              <a:buFont typeface="Arial"/>
              <a:buChar char="•"/>
              <a:defRPr sz="1400" b="0" i="0" kern="1200">
                <a:solidFill>
                  <a:srgbClr val="595959"/>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US" sz="2200" b="1" i="0" u="none" strike="noStrike" kern="1200" cap="none" spc="0" normalizeH="0" baseline="0" noProof="0">
                <a:ln>
                  <a:noFill/>
                </a:ln>
                <a:solidFill>
                  <a:srgbClr val="000000"/>
                </a:solidFill>
                <a:effectLst/>
                <a:uLnTx/>
                <a:uFillTx/>
                <a:latin typeface="Arial" charset="0"/>
                <a:cs typeface="Arial" charset="0"/>
              </a:rPr>
              <a:t>JFF’s National Innovation Hub for Diversity, Equity, Inclusion, and Accessibility in Registered Apprenticeship</a:t>
            </a:r>
          </a:p>
          <a:p>
            <a:pPr marL="0" marR="0" lvl="0" indent="0" algn="l" defTabSz="914377" rtl="0" eaLnBrk="1" fontAlgn="auto" latinLnBrk="0" hangingPunct="1">
              <a:lnSpc>
                <a:spcPct val="100000"/>
              </a:lnSpc>
              <a:spcBef>
                <a:spcPts val="1000"/>
              </a:spcBef>
              <a:spcAft>
                <a:spcPts val="0"/>
              </a:spcAft>
              <a:buClrTx/>
              <a:buSzTx/>
              <a:buFont typeface="Arial"/>
              <a:buNone/>
              <a:tabLst/>
              <a:defRPr/>
            </a:pPr>
            <a:endParaRPr kumimoji="0" lang="en-US" sz="2200" b="1" i="0" u="none" strike="noStrike" kern="1200" cap="none" spc="0" normalizeH="0" baseline="0" noProof="0">
              <a:ln>
                <a:noFill/>
              </a:ln>
              <a:solidFill>
                <a:srgbClr val="000000"/>
              </a:solidFill>
              <a:effectLst/>
              <a:uLnTx/>
              <a:uFillTx/>
              <a:latin typeface="Arial" charset="0"/>
              <a:cs typeface="Arial" charset="0"/>
            </a:endParaRPr>
          </a:p>
        </p:txBody>
      </p:sp>
      <p:sp>
        <p:nvSpPr>
          <p:cNvPr id="14" name="Text Placeholder 2">
            <a:extLst>
              <a:ext uri="{FF2B5EF4-FFF2-40B4-BE49-F238E27FC236}">
                <a16:creationId xmlns:a16="http://schemas.microsoft.com/office/drawing/2014/main" id="{6F391F51-B038-8308-570F-A9EE2990D9FB}"/>
              </a:ext>
            </a:extLst>
          </p:cNvPr>
          <p:cNvSpPr txBox="1">
            <a:spLocks/>
          </p:cNvSpPr>
          <p:nvPr/>
        </p:nvSpPr>
        <p:spPr>
          <a:xfrm>
            <a:off x="698499" y="1979668"/>
            <a:ext cx="5999683" cy="3143610"/>
          </a:xfrm>
          <a:prstGeom prst="rect">
            <a:avLst/>
          </a:prstGeom>
        </p:spPr>
        <p:txBody>
          <a:bodyPr/>
          <a:lstStyle>
            <a:lvl1pPr marL="228594" indent="-228594" algn="l" defTabSz="914377" rtl="0" eaLnBrk="1" latinLnBrk="0" hangingPunct="1">
              <a:lnSpc>
                <a:spcPct val="90000"/>
              </a:lnSpc>
              <a:spcBef>
                <a:spcPts val="1000"/>
              </a:spcBef>
              <a:buFont typeface="Arial"/>
              <a:buChar char="•"/>
              <a:defRPr sz="1400" b="0" i="0" kern="1200">
                <a:solidFill>
                  <a:srgbClr val="595959"/>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120000"/>
              </a:lnSpc>
              <a:spcBef>
                <a:spcPts val="300"/>
              </a:spcBef>
              <a:spcAft>
                <a:spcPts val="600"/>
              </a:spcAft>
              <a:buClrTx/>
              <a:buSzTx/>
              <a:buFont typeface="Arial"/>
              <a:buNone/>
              <a:tabLst/>
              <a:defRPr/>
            </a:pPr>
            <a:r>
              <a:rPr kumimoji="0" lang="en-US" sz="1400" b="0" i="0" u="none" strike="noStrike" kern="1200" cap="none" spc="0" normalizeH="0" baseline="0" noProof="0">
                <a:ln>
                  <a:noFill/>
                </a:ln>
                <a:solidFill>
                  <a:srgbClr val="000000"/>
                </a:solidFill>
                <a:effectLst/>
                <a:uLnTx/>
                <a:uFillTx/>
                <a:latin typeface="Arial" charset="0"/>
                <a:cs typeface="Arial" charset="0"/>
              </a:rPr>
              <a:t>JFF’s National Innovation Hub for Diversity, Equity, Inclusion, and Accessibility provides strategies and customized support to employers, education providers, intermediaries, and government entities to drive diversity, equity, inclusion, and accessibility in Registered Apprenticeship. </a:t>
            </a:r>
          </a:p>
          <a:p>
            <a:pPr marL="0" marR="0" lvl="0" indent="0" algn="l" defTabSz="914377" rtl="0" eaLnBrk="1" fontAlgn="base" latinLnBrk="0" hangingPunct="1">
              <a:lnSpc>
                <a:spcPct val="120000"/>
              </a:lnSpc>
              <a:spcBef>
                <a:spcPts val="300"/>
              </a:spcBef>
              <a:spcAft>
                <a:spcPts val="600"/>
              </a:spcAft>
              <a:buClrTx/>
              <a:buSzTx/>
              <a:buFont typeface="Arial"/>
              <a:buNone/>
              <a:tabLst/>
              <a:defRPr/>
            </a:pPr>
            <a:r>
              <a:rPr kumimoji="0" lang="en-US" sz="1400" b="0" i="0" u="none" strike="noStrike" kern="1200" cap="none" spc="0" normalizeH="0" baseline="0" noProof="0">
                <a:ln>
                  <a:noFill/>
                </a:ln>
                <a:solidFill>
                  <a:srgbClr val="000000"/>
                </a:solidFill>
                <a:effectLst/>
                <a:uLnTx/>
                <a:uFillTx/>
                <a:latin typeface="Arial" charset="0"/>
                <a:cs typeface="Arial" charset="0"/>
              </a:rPr>
              <a:t>Our goal is to improve Registered Apprenticeship access and outcomes for all women, people of color, people with disabilities, workers who live in rural communities, people who identify as LGBTQ+, and individuals who have been involved with the criminal justice system. </a:t>
            </a:r>
          </a:p>
          <a:p>
            <a:pPr marL="0" marR="0" lvl="0" indent="0" algn="l" defTabSz="914377" rtl="0" eaLnBrk="1" fontAlgn="base" latinLnBrk="0" hangingPunct="1">
              <a:lnSpc>
                <a:spcPct val="120000"/>
              </a:lnSpc>
              <a:spcBef>
                <a:spcPts val="300"/>
              </a:spcBef>
              <a:spcAft>
                <a:spcPts val="600"/>
              </a:spcAft>
              <a:buClrTx/>
              <a:buSzTx/>
              <a:buFont typeface="Arial"/>
              <a:buNone/>
              <a:tabLst/>
              <a:defRPr/>
            </a:pPr>
            <a:r>
              <a:rPr kumimoji="0" lang="en-US" sz="1400" b="0" i="0" u="none" strike="noStrike" kern="1200" cap="none" spc="0" normalizeH="0" baseline="0" noProof="0">
                <a:ln>
                  <a:noFill/>
                </a:ln>
                <a:solidFill>
                  <a:srgbClr val="000000"/>
                </a:solidFill>
                <a:effectLst/>
                <a:uLnTx/>
                <a:uFillTx/>
                <a:latin typeface="Arial" charset="0"/>
                <a:cs typeface="Arial" charset="0"/>
              </a:rPr>
              <a:t>The Innovation Hub is a United States Department of Labor Registered Apprenticeship Technical Assistance Center of Excellence and is operated by JFF’s Center for Apprenticeship &amp; Work-Based Learning.</a:t>
            </a:r>
          </a:p>
        </p:txBody>
      </p:sp>
      <p:grpSp>
        <p:nvGrpSpPr>
          <p:cNvPr id="15" name="Group 14">
            <a:extLst>
              <a:ext uri="{FF2B5EF4-FFF2-40B4-BE49-F238E27FC236}">
                <a16:creationId xmlns:a16="http://schemas.microsoft.com/office/drawing/2014/main" id="{EC39F236-EEC8-90C1-1034-A99E2E85F928}"/>
              </a:ext>
            </a:extLst>
          </p:cNvPr>
          <p:cNvGrpSpPr/>
          <p:nvPr/>
        </p:nvGrpSpPr>
        <p:grpSpPr>
          <a:xfrm>
            <a:off x="1" y="6771207"/>
            <a:ext cx="12191999" cy="102292"/>
            <a:chOff x="698500" y="6045616"/>
            <a:chExt cx="11493500" cy="60145"/>
          </a:xfrm>
        </p:grpSpPr>
        <p:sp>
          <p:nvSpPr>
            <p:cNvPr id="16" name="Rectangle 15">
              <a:extLst>
                <a:ext uri="{FF2B5EF4-FFF2-40B4-BE49-F238E27FC236}">
                  <a16:creationId xmlns:a16="http://schemas.microsoft.com/office/drawing/2014/main" id="{D396679D-4D85-3759-8DBF-47D4DB2A67CB}"/>
                </a:ext>
              </a:extLst>
            </p:cNvPr>
            <p:cNvSpPr/>
            <p:nvPr/>
          </p:nvSpPr>
          <p:spPr>
            <a:xfrm>
              <a:off x="698500" y="6045616"/>
              <a:ext cx="5397500" cy="6014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02FBCAB8-EE83-7471-4191-EAFAEC42E464}"/>
                </a:ext>
              </a:extLst>
            </p:cNvPr>
            <p:cNvSpPr/>
            <p:nvPr/>
          </p:nvSpPr>
          <p:spPr>
            <a:xfrm>
              <a:off x="6096000" y="6045616"/>
              <a:ext cx="3048000" cy="6014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BA7C1B4F-034D-BE0B-AE3F-B2AE6DE10D2E}"/>
                </a:ext>
              </a:extLst>
            </p:cNvPr>
            <p:cNvSpPr/>
            <p:nvPr/>
          </p:nvSpPr>
          <p:spPr>
            <a:xfrm>
              <a:off x="9114781" y="6045616"/>
              <a:ext cx="3077219" cy="6014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2" name="Group 21">
            <a:extLst>
              <a:ext uri="{FF2B5EF4-FFF2-40B4-BE49-F238E27FC236}">
                <a16:creationId xmlns:a16="http://schemas.microsoft.com/office/drawing/2014/main" id="{3A0A8057-84AC-C3FF-38B9-B40E3471B679}"/>
              </a:ext>
            </a:extLst>
          </p:cNvPr>
          <p:cNvGrpSpPr/>
          <p:nvPr/>
        </p:nvGrpSpPr>
        <p:grpSpPr>
          <a:xfrm>
            <a:off x="778011" y="5455018"/>
            <a:ext cx="5027026" cy="675860"/>
            <a:chOff x="698499" y="5685183"/>
            <a:chExt cx="5027026" cy="675860"/>
          </a:xfrm>
        </p:grpSpPr>
        <p:sp>
          <p:nvSpPr>
            <p:cNvPr id="21" name="Rectangle 20">
              <a:extLst>
                <a:ext uri="{FF2B5EF4-FFF2-40B4-BE49-F238E27FC236}">
                  <a16:creationId xmlns:a16="http://schemas.microsoft.com/office/drawing/2014/main" id="{8D0B3ECF-B446-A55A-DB0D-C0E468BD9C06}"/>
                </a:ext>
              </a:extLst>
            </p:cNvPr>
            <p:cNvSpPr/>
            <p:nvPr/>
          </p:nvSpPr>
          <p:spPr>
            <a:xfrm>
              <a:off x="698499" y="5685183"/>
              <a:ext cx="5027026" cy="67586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D1B69081-CE40-9E1C-AE8D-C63A910AB0CF}"/>
                </a:ext>
              </a:extLst>
            </p:cNvPr>
            <p:cNvSpPr txBox="1"/>
            <p:nvPr/>
          </p:nvSpPr>
          <p:spPr>
            <a:xfrm>
              <a:off x="861408" y="5826008"/>
              <a:ext cx="4701209" cy="394210"/>
            </a:xfrm>
            <a:prstGeom prst="rect">
              <a:avLst/>
            </a:prstGeom>
            <a:noFill/>
          </p:spPr>
          <p:txBody>
            <a:bodyPr wrap="square">
              <a:spAutoFit/>
            </a:body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Learn more at </a:t>
              </a:r>
              <a:r>
                <a:rPr kumimoji="0" lang="en-US" sz="1800" b="1" i="0" u="none" strike="noStrike" kern="1200" cap="none" spc="0" normalizeH="0" baseline="0" noProof="0" err="1">
                  <a:ln>
                    <a:noFill/>
                  </a:ln>
                  <a:solidFill>
                    <a:srgbClr val="FFFFFF"/>
                  </a:solidFill>
                  <a:effectLst/>
                  <a:uLnTx/>
                  <a:uFillTx/>
                  <a:latin typeface="Arial" panose="020B0604020202020204"/>
                  <a:ea typeface="+mn-ea"/>
                  <a:cs typeface="+mn-cs"/>
                </a:rPr>
                <a:t>jff.org</a:t>
              </a: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a:t>
              </a:r>
              <a:r>
                <a:rPr kumimoji="0" lang="en-US" sz="1800" b="1" i="0" u="none" strike="noStrike" kern="1200" cap="none" spc="0" normalizeH="0" baseline="0" noProof="0" err="1">
                  <a:ln>
                    <a:noFill/>
                  </a:ln>
                  <a:solidFill>
                    <a:srgbClr val="FFFFFF"/>
                  </a:solidFill>
                  <a:effectLst/>
                  <a:uLnTx/>
                  <a:uFillTx/>
                  <a:latin typeface="Arial" panose="020B0604020202020204"/>
                  <a:ea typeface="+mn-ea"/>
                  <a:cs typeface="+mn-cs"/>
                </a:rPr>
                <a:t>apprenticeshipdeia</a:t>
              </a:r>
              <a:endParaRPr kumimoji="0" lang="en-US"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23" name="Picture 22">
            <a:extLst>
              <a:ext uri="{FF2B5EF4-FFF2-40B4-BE49-F238E27FC236}">
                <a16:creationId xmlns:a16="http://schemas.microsoft.com/office/drawing/2014/main" id="{584F33B1-5C47-40A5-030C-FB3F373232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62178" y="394267"/>
            <a:ext cx="661736" cy="707486"/>
          </a:xfrm>
          <a:prstGeom prst="rect">
            <a:avLst/>
          </a:prstGeom>
        </p:spPr>
      </p:pic>
    </p:spTree>
    <p:extLst>
      <p:ext uri="{BB962C8B-B14F-4D97-AF65-F5344CB8AC3E}">
        <p14:creationId xmlns:p14="http://schemas.microsoft.com/office/powerpoint/2010/main" val="1927275507"/>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7FAB91-0F84-0F2B-701D-411DEEA6FDCD}"/>
              </a:ext>
            </a:extLst>
          </p:cNvPr>
          <p:cNvSpPr>
            <a:spLocks noGrp="1"/>
          </p:cNvSpPr>
          <p:nvPr>
            <p:ph type="body" sz="quarter" idx="12"/>
          </p:nvPr>
        </p:nvSpPr>
        <p:spPr>
          <a:xfrm>
            <a:off x="2500486" y="1882224"/>
            <a:ext cx="2707576" cy="736895"/>
          </a:xfrm>
        </p:spPr>
        <p:txBody>
          <a:bodyPr/>
          <a:lstStyle/>
          <a:p>
            <a:r>
              <a:rPr lang="en-US" dirty="0"/>
              <a:t>Vacant</a:t>
            </a:r>
          </a:p>
          <a:p>
            <a:r>
              <a:rPr lang="en-US" sz="1400" b="0" i="1" dirty="0"/>
              <a:t>CAWBL VP</a:t>
            </a:r>
          </a:p>
        </p:txBody>
      </p:sp>
      <p:pic>
        <p:nvPicPr>
          <p:cNvPr id="38" name="Picture Placeholder 37">
            <a:extLst>
              <a:ext uri="{FF2B5EF4-FFF2-40B4-BE49-F238E27FC236}">
                <a16:creationId xmlns:a16="http://schemas.microsoft.com/office/drawing/2014/main" id="{CFD47DDB-442B-D10F-1AD0-5025433012BE}"/>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a:xfrm>
            <a:off x="1057974" y="3339985"/>
            <a:ext cx="1085850" cy="1096963"/>
          </a:xfrm>
        </p:spPr>
      </p:pic>
      <p:pic>
        <p:nvPicPr>
          <p:cNvPr id="40" name="Picture Placeholder 39">
            <a:extLst>
              <a:ext uri="{FF2B5EF4-FFF2-40B4-BE49-F238E27FC236}">
                <a16:creationId xmlns:a16="http://schemas.microsoft.com/office/drawing/2014/main" id="{D9D14434-6494-6F87-46E8-3E003331D745}"/>
              </a:ext>
            </a:extLst>
          </p:cNvPr>
          <p:cNvPicPr>
            <a:picLocks noGrp="1" noChangeAspect="1"/>
          </p:cNvPicPr>
          <p:nvPr>
            <p:ph type="pic" sz="quarter" idx="23"/>
          </p:nvPr>
        </p:nvPicPr>
        <p:blipFill rotWithShape="1">
          <a:blip r:embed="rId3" cstate="screen">
            <a:extLst>
              <a:ext uri="{28A0092B-C50C-407E-A947-70E740481C1C}">
                <a14:useLocalDpi xmlns:a14="http://schemas.microsoft.com/office/drawing/2010/main"/>
              </a:ext>
            </a:extLst>
          </a:blip>
          <a:srcRect/>
          <a:stretch/>
        </p:blipFill>
        <p:spPr>
          <a:xfrm>
            <a:off x="6769100" y="1706563"/>
            <a:ext cx="1076325" cy="1087437"/>
          </a:xfrm>
        </p:spPr>
      </p:pic>
      <p:pic>
        <p:nvPicPr>
          <p:cNvPr id="42" name="Picture Placeholder 41">
            <a:extLst>
              <a:ext uri="{FF2B5EF4-FFF2-40B4-BE49-F238E27FC236}">
                <a16:creationId xmlns:a16="http://schemas.microsoft.com/office/drawing/2014/main" id="{6B7552E7-F29A-F0FE-BE85-DE8DAB8E6F4E}"/>
              </a:ext>
            </a:extLst>
          </p:cNvPr>
          <p:cNvPicPr>
            <a:picLocks noGrp="1" noChangeAspect="1"/>
          </p:cNvPicPr>
          <p:nvPr>
            <p:ph type="pic" sz="quarter" idx="25"/>
          </p:nvPr>
        </p:nvPicPr>
        <p:blipFill rotWithShape="1">
          <a:blip r:embed="rId4" cstate="screen">
            <a:extLst>
              <a:ext uri="{28A0092B-C50C-407E-A947-70E740481C1C}">
                <a14:useLocalDpi xmlns:a14="http://schemas.microsoft.com/office/drawing/2010/main"/>
              </a:ext>
            </a:extLst>
          </a:blip>
          <a:srcRect/>
          <a:stretch/>
        </p:blipFill>
        <p:spPr>
          <a:xfrm>
            <a:off x="6769100" y="3349510"/>
            <a:ext cx="1076325" cy="1087438"/>
          </a:xfrm>
        </p:spPr>
      </p:pic>
      <p:sp>
        <p:nvSpPr>
          <p:cNvPr id="21" name="Text Placeholder 2">
            <a:extLst>
              <a:ext uri="{FF2B5EF4-FFF2-40B4-BE49-F238E27FC236}">
                <a16:creationId xmlns:a16="http://schemas.microsoft.com/office/drawing/2014/main" id="{E5C8EC24-33C1-E54B-7059-720D203C3254}"/>
              </a:ext>
            </a:extLst>
          </p:cNvPr>
          <p:cNvSpPr txBox="1">
            <a:spLocks/>
          </p:cNvSpPr>
          <p:nvPr/>
        </p:nvSpPr>
        <p:spPr>
          <a:xfrm>
            <a:off x="8082136" y="1882224"/>
            <a:ext cx="2707576" cy="736895"/>
          </a:xfrm>
          <a:prstGeom prst="rect">
            <a:avLst/>
          </a:prstGeom>
        </p:spPr>
        <p:txBody>
          <a:bodyPr anchor="b"/>
          <a:lstStyle>
            <a:lvl1pPr marL="0" indent="0" algn="l" defTabSz="914377" rtl="0" eaLnBrk="1" latinLnBrk="0" hangingPunct="1">
              <a:lnSpc>
                <a:spcPct val="80000"/>
              </a:lnSpc>
              <a:spcBef>
                <a:spcPts val="300"/>
              </a:spcBef>
              <a:spcAft>
                <a:spcPts val="600"/>
              </a:spcAft>
              <a:buFont typeface="Arial"/>
              <a:buNone/>
              <a:defRPr sz="1800" b="1" i="0" kern="400" cap="none" spc="0" baseline="0">
                <a:solidFill>
                  <a:srgbClr val="000000"/>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80000"/>
              </a:lnSpc>
              <a:spcBef>
                <a:spcPts val="300"/>
              </a:spcBef>
              <a:spcAft>
                <a:spcPts val="600"/>
              </a:spcAft>
              <a:buClrTx/>
              <a:buSzTx/>
              <a:buFont typeface="Arial"/>
              <a:buNone/>
              <a:tabLst/>
              <a:defRPr/>
            </a:pPr>
            <a:r>
              <a:rPr kumimoji="0" lang="en-US" sz="1800" b="1" i="0" u="none" strike="noStrike" kern="400" cap="none" spc="0" normalizeH="0" baseline="0" noProof="0">
                <a:ln>
                  <a:noFill/>
                </a:ln>
                <a:solidFill>
                  <a:srgbClr val="000000"/>
                </a:solidFill>
                <a:effectLst/>
                <a:uLnTx/>
                <a:uFillTx/>
                <a:latin typeface="Arial" charset="0"/>
                <a:cs typeface="Arial" charset="0"/>
              </a:rPr>
              <a:t>Rachel </a:t>
            </a:r>
            <a:r>
              <a:rPr kumimoji="0" lang="en-US" sz="1800" b="1" i="0" u="none" strike="noStrike" kern="400" cap="none" spc="0" normalizeH="0" baseline="0" noProof="0" err="1">
                <a:ln>
                  <a:noFill/>
                </a:ln>
                <a:solidFill>
                  <a:srgbClr val="000000"/>
                </a:solidFill>
                <a:effectLst/>
                <a:uLnTx/>
                <a:uFillTx/>
                <a:latin typeface="Arial" charset="0"/>
                <a:cs typeface="Arial" charset="0"/>
              </a:rPr>
              <a:t>Crofut</a:t>
            </a:r>
            <a:endParaRPr kumimoji="0" lang="en-US" sz="1800" b="1" i="0" u="none" strike="noStrike" kern="400" cap="none" spc="0" normalizeH="0" baseline="0" noProof="0">
              <a:ln>
                <a:noFill/>
              </a:ln>
              <a:solidFill>
                <a:srgbClr val="000000"/>
              </a:solidFill>
              <a:effectLst/>
              <a:uLnTx/>
              <a:uFillTx/>
              <a:latin typeface="Arial" charset="0"/>
              <a:cs typeface="Arial" charset="0"/>
            </a:endParaRPr>
          </a:p>
          <a:p>
            <a:pPr marL="0" marR="0" lvl="0" indent="0" algn="l" defTabSz="914377" rtl="0" eaLnBrk="1" fontAlgn="auto" latinLnBrk="0" hangingPunct="1">
              <a:lnSpc>
                <a:spcPct val="80000"/>
              </a:lnSpc>
              <a:spcBef>
                <a:spcPts val="300"/>
              </a:spcBef>
              <a:spcAft>
                <a:spcPts val="600"/>
              </a:spcAft>
              <a:buClrTx/>
              <a:buSzTx/>
              <a:buFont typeface="Arial"/>
              <a:buNone/>
              <a:tabLst/>
              <a:defRPr/>
            </a:pPr>
            <a:r>
              <a:rPr kumimoji="0" lang="en-US" sz="1400" b="0" i="1" u="none" strike="noStrike" kern="400" cap="none" spc="0" normalizeH="0" baseline="0" noProof="0">
                <a:ln>
                  <a:noFill/>
                </a:ln>
                <a:solidFill>
                  <a:srgbClr val="000000"/>
                </a:solidFill>
                <a:effectLst/>
                <a:uLnTx/>
                <a:uFillTx/>
                <a:latin typeface="Arial" charset="0"/>
                <a:cs typeface="Arial" charset="0"/>
              </a:rPr>
              <a:t>Associate Director, Communications</a:t>
            </a:r>
          </a:p>
        </p:txBody>
      </p:sp>
      <p:sp>
        <p:nvSpPr>
          <p:cNvPr id="25" name="Text Placeholder 2">
            <a:extLst>
              <a:ext uri="{FF2B5EF4-FFF2-40B4-BE49-F238E27FC236}">
                <a16:creationId xmlns:a16="http://schemas.microsoft.com/office/drawing/2014/main" id="{C04114D1-2FB3-0236-1553-F5B99FE2A54F}"/>
              </a:ext>
            </a:extLst>
          </p:cNvPr>
          <p:cNvSpPr txBox="1">
            <a:spLocks/>
          </p:cNvSpPr>
          <p:nvPr/>
        </p:nvSpPr>
        <p:spPr>
          <a:xfrm>
            <a:off x="2500486" y="3472784"/>
            <a:ext cx="2707576" cy="736895"/>
          </a:xfrm>
          <a:prstGeom prst="rect">
            <a:avLst/>
          </a:prstGeom>
        </p:spPr>
        <p:txBody>
          <a:bodyPr anchor="b"/>
          <a:lstStyle>
            <a:lvl1pPr marL="0" indent="0" algn="l" defTabSz="914377" rtl="0" eaLnBrk="1" latinLnBrk="0" hangingPunct="1">
              <a:lnSpc>
                <a:spcPct val="80000"/>
              </a:lnSpc>
              <a:spcBef>
                <a:spcPts val="300"/>
              </a:spcBef>
              <a:spcAft>
                <a:spcPts val="600"/>
              </a:spcAft>
              <a:buFont typeface="Arial"/>
              <a:buNone/>
              <a:defRPr sz="1800" b="1" i="0" kern="400" cap="none" spc="0" baseline="0">
                <a:solidFill>
                  <a:srgbClr val="000000"/>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80000"/>
              </a:lnSpc>
              <a:spcBef>
                <a:spcPts val="300"/>
              </a:spcBef>
              <a:spcAft>
                <a:spcPts val="600"/>
              </a:spcAft>
              <a:buClrTx/>
              <a:buSzTx/>
              <a:buFont typeface="Arial"/>
              <a:buNone/>
              <a:tabLst/>
              <a:defRPr/>
            </a:pPr>
            <a:r>
              <a:rPr kumimoji="0" lang="en-US" sz="1800" b="1" i="0" u="none" strike="noStrike" kern="400" cap="none" spc="0" normalizeH="0" baseline="0" noProof="0" dirty="0">
                <a:ln>
                  <a:noFill/>
                </a:ln>
                <a:solidFill>
                  <a:srgbClr val="000000"/>
                </a:solidFill>
                <a:effectLst/>
                <a:uLnTx/>
                <a:uFillTx/>
                <a:latin typeface="Arial" charset="0"/>
                <a:cs typeface="Arial" charset="0"/>
              </a:rPr>
              <a:t>Myriam Sullivan</a:t>
            </a:r>
          </a:p>
          <a:p>
            <a:pPr marL="0" marR="0" lvl="0" indent="0" algn="l" defTabSz="914377" rtl="0" eaLnBrk="1" fontAlgn="auto" latinLnBrk="0" hangingPunct="1">
              <a:lnSpc>
                <a:spcPct val="80000"/>
              </a:lnSpc>
              <a:spcBef>
                <a:spcPts val="300"/>
              </a:spcBef>
              <a:spcAft>
                <a:spcPts val="600"/>
              </a:spcAft>
              <a:buClrTx/>
              <a:buSzTx/>
              <a:buFont typeface="Arial"/>
              <a:buNone/>
              <a:tabLst/>
              <a:defRPr/>
            </a:pPr>
            <a:r>
              <a:rPr kumimoji="0" lang="en-US" sz="1400" b="0" i="1" u="none" strike="noStrike" kern="400" cap="none" spc="0" normalizeH="0" baseline="0" noProof="0" dirty="0">
                <a:ln>
                  <a:noFill/>
                </a:ln>
                <a:solidFill>
                  <a:srgbClr val="000000"/>
                </a:solidFill>
                <a:effectLst/>
                <a:uLnTx/>
                <a:uFillTx/>
                <a:latin typeface="Arial" charset="0"/>
                <a:cs typeface="Arial" charset="0"/>
              </a:rPr>
              <a:t>CAWBL Interim Vice President</a:t>
            </a:r>
          </a:p>
        </p:txBody>
      </p:sp>
      <p:sp>
        <p:nvSpPr>
          <p:cNvPr id="26" name="Text Placeholder 2">
            <a:extLst>
              <a:ext uri="{FF2B5EF4-FFF2-40B4-BE49-F238E27FC236}">
                <a16:creationId xmlns:a16="http://schemas.microsoft.com/office/drawing/2014/main" id="{6F6CBD53-C2C4-3BAC-842C-0DF6B3FA3598}"/>
              </a:ext>
            </a:extLst>
          </p:cNvPr>
          <p:cNvSpPr txBox="1">
            <a:spLocks/>
          </p:cNvSpPr>
          <p:nvPr/>
        </p:nvSpPr>
        <p:spPr>
          <a:xfrm>
            <a:off x="8082136" y="3472784"/>
            <a:ext cx="2707576" cy="736895"/>
          </a:xfrm>
          <a:prstGeom prst="rect">
            <a:avLst/>
          </a:prstGeom>
        </p:spPr>
        <p:txBody>
          <a:bodyPr anchor="b"/>
          <a:lstStyle>
            <a:lvl1pPr marL="0" indent="0" algn="l" defTabSz="914377" rtl="0" eaLnBrk="1" latinLnBrk="0" hangingPunct="1">
              <a:lnSpc>
                <a:spcPct val="80000"/>
              </a:lnSpc>
              <a:spcBef>
                <a:spcPts val="300"/>
              </a:spcBef>
              <a:spcAft>
                <a:spcPts val="600"/>
              </a:spcAft>
              <a:buFont typeface="Arial"/>
              <a:buNone/>
              <a:defRPr sz="1800" b="1" i="0" kern="400" cap="none" spc="0" baseline="0">
                <a:solidFill>
                  <a:srgbClr val="000000"/>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80000"/>
              </a:lnSpc>
              <a:spcBef>
                <a:spcPts val="300"/>
              </a:spcBef>
              <a:spcAft>
                <a:spcPts val="600"/>
              </a:spcAft>
              <a:buClrTx/>
              <a:buSzTx/>
              <a:buFont typeface="Arial"/>
              <a:buNone/>
              <a:tabLst/>
              <a:defRPr/>
            </a:pPr>
            <a:r>
              <a:rPr kumimoji="0" lang="en-US" sz="1800" b="1" i="0" u="none" strike="noStrike" kern="400" cap="none" spc="0" normalizeH="0" baseline="0" noProof="0">
                <a:ln>
                  <a:noFill/>
                </a:ln>
                <a:solidFill>
                  <a:srgbClr val="000000"/>
                </a:solidFill>
                <a:effectLst/>
                <a:uLnTx/>
                <a:uFillTx/>
                <a:latin typeface="Arial" charset="0"/>
                <a:cs typeface="Arial" charset="0"/>
              </a:rPr>
              <a:t>Lena </a:t>
            </a:r>
            <a:r>
              <a:rPr kumimoji="0" lang="en-US" sz="1800" b="1" i="0" u="none" strike="noStrike" kern="400" cap="none" spc="0" normalizeH="0" baseline="0" noProof="0" err="1">
                <a:ln>
                  <a:noFill/>
                </a:ln>
                <a:solidFill>
                  <a:srgbClr val="000000"/>
                </a:solidFill>
                <a:effectLst/>
                <a:uLnTx/>
                <a:uFillTx/>
                <a:latin typeface="Arial" charset="0"/>
                <a:cs typeface="Arial" charset="0"/>
              </a:rPr>
              <a:t>Kassicieh</a:t>
            </a:r>
            <a:endParaRPr kumimoji="0" lang="en-US" sz="1800" b="1" i="0" u="none" strike="noStrike" kern="400" cap="none" spc="0" normalizeH="0" baseline="0" noProof="0">
              <a:ln>
                <a:noFill/>
              </a:ln>
              <a:solidFill>
                <a:srgbClr val="000000"/>
              </a:solidFill>
              <a:effectLst/>
              <a:uLnTx/>
              <a:uFillTx/>
              <a:latin typeface="Arial" charset="0"/>
              <a:cs typeface="Arial" charset="0"/>
            </a:endParaRPr>
          </a:p>
          <a:p>
            <a:pPr marL="0" marR="0" lvl="0" indent="0" algn="l" defTabSz="914377" rtl="0" eaLnBrk="1" fontAlgn="auto" latinLnBrk="0" hangingPunct="1">
              <a:lnSpc>
                <a:spcPct val="80000"/>
              </a:lnSpc>
              <a:spcBef>
                <a:spcPts val="300"/>
              </a:spcBef>
              <a:spcAft>
                <a:spcPts val="600"/>
              </a:spcAft>
              <a:buClrTx/>
              <a:buSzTx/>
              <a:buFont typeface="Arial"/>
              <a:buNone/>
              <a:tabLst/>
              <a:defRPr/>
            </a:pPr>
            <a:r>
              <a:rPr kumimoji="0" lang="en-US" sz="1400" b="0" i="1" u="none" strike="noStrike" kern="400" cap="none" spc="0" normalizeH="0" baseline="0" noProof="0">
                <a:ln>
                  <a:noFill/>
                </a:ln>
                <a:solidFill>
                  <a:srgbClr val="000000"/>
                </a:solidFill>
                <a:effectLst/>
                <a:uLnTx/>
                <a:uFillTx/>
                <a:latin typeface="Arial" charset="0"/>
                <a:cs typeface="Arial" charset="0"/>
              </a:rPr>
              <a:t>Communications Manager</a:t>
            </a:r>
          </a:p>
        </p:txBody>
      </p:sp>
      <p:pic>
        <p:nvPicPr>
          <p:cNvPr id="14" name="Picture Placeholder 37">
            <a:extLst>
              <a:ext uri="{FF2B5EF4-FFF2-40B4-BE49-F238E27FC236}">
                <a16:creationId xmlns:a16="http://schemas.microsoft.com/office/drawing/2014/main" id="{E032C042-312C-86D3-5753-53D2E998A5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33475" y="4931327"/>
            <a:ext cx="1085850" cy="1096963"/>
          </a:xfrm>
          <a:prstGeom prst="ellipse">
            <a:avLst/>
          </a:prstGeom>
        </p:spPr>
      </p:pic>
      <p:sp>
        <p:nvSpPr>
          <p:cNvPr id="15" name="Text Placeholder 2">
            <a:extLst>
              <a:ext uri="{FF2B5EF4-FFF2-40B4-BE49-F238E27FC236}">
                <a16:creationId xmlns:a16="http://schemas.microsoft.com/office/drawing/2014/main" id="{7790D67D-A44B-DB75-869E-6DADDD6DC8DB}"/>
              </a:ext>
            </a:extLst>
          </p:cNvPr>
          <p:cNvSpPr txBox="1">
            <a:spLocks/>
          </p:cNvSpPr>
          <p:nvPr/>
        </p:nvSpPr>
        <p:spPr>
          <a:xfrm>
            <a:off x="2500486" y="5054601"/>
            <a:ext cx="2707576" cy="736895"/>
          </a:xfrm>
          <a:prstGeom prst="rect">
            <a:avLst/>
          </a:prstGeom>
        </p:spPr>
        <p:txBody>
          <a:bodyPr anchor="b"/>
          <a:lstStyle>
            <a:lvl1pPr marL="0" indent="0" algn="l" defTabSz="914377" rtl="0" eaLnBrk="1" latinLnBrk="0" hangingPunct="1">
              <a:lnSpc>
                <a:spcPct val="80000"/>
              </a:lnSpc>
              <a:spcBef>
                <a:spcPts val="300"/>
              </a:spcBef>
              <a:spcAft>
                <a:spcPts val="600"/>
              </a:spcAft>
              <a:buFont typeface="Arial"/>
              <a:buNone/>
              <a:defRPr sz="1800" b="1" i="0" kern="400" cap="none" spc="0" baseline="0">
                <a:solidFill>
                  <a:srgbClr val="000000"/>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80000"/>
              </a:lnSpc>
              <a:spcBef>
                <a:spcPts val="300"/>
              </a:spcBef>
              <a:spcAft>
                <a:spcPts val="600"/>
              </a:spcAft>
              <a:buClrTx/>
              <a:buSzTx/>
              <a:buFont typeface="Arial"/>
              <a:buNone/>
              <a:tabLst/>
              <a:defRPr/>
            </a:pPr>
            <a:r>
              <a:rPr kumimoji="0" lang="en-US" sz="1800" b="1" i="0" u="none" strike="noStrike" kern="400" cap="none" spc="0" normalizeH="0" baseline="0" noProof="0" dirty="0">
                <a:ln>
                  <a:noFill/>
                </a:ln>
                <a:solidFill>
                  <a:srgbClr val="000000"/>
                </a:solidFill>
                <a:effectLst/>
                <a:uLnTx/>
                <a:uFillTx/>
                <a:latin typeface="Arial" charset="0"/>
                <a:cs typeface="Arial" charset="0"/>
              </a:rPr>
              <a:t>Vanessa Bennett</a:t>
            </a:r>
          </a:p>
          <a:p>
            <a:pPr marL="0" marR="0" lvl="0" indent="0" algn="l" defTabSz="914377" rtl="0" eaLnBrk="1" fontAlgn="auto" latinLnBrk="0" hangingPunct="1">
              <a:lnSpc>
                <a:spcPct val="80000"/>
              </a:lnSpc>
              <a:spcBef>
                <a:spcPts val="300"/>
              </a:spcBef>
              <a:spcAft>
                <a:spcPts val="600"/>
              </a:spcAft>
              <a:buClrTx/>
              <a:buSzTx/>
              <a:buFont typeface="Arial"/>
              <a:buNone/>
              <a:tabLst/>
              <a:defRPr/>
            </a:pPr>
            <a:r>
              <a:rPr kumimoji="0" lang="en-US" sz="1400" b="0" i="1" u="none" strike="noStrike" kern="400" cap="none" spc="0" normalizeH="0" baseline="0" noProof="0" dirty="0">
                <a:ln>
                  <a:noFill/>
                </a:ln>
                <a:solidFill>
                  <a:srgbClr val="000000"/>
                </a:solidFill>
                <a:effectLst/>
                <a:uLnTx/>
                <a:uFillTx/>
                <a:latin typeface="Arial" charset="0"/>
                <a:cs typeface="Arial" charset="0"/>
              </a:rPr>
              <a:t>CAWBL Director</a:t>
            </a:r>
          </a:p>
        </p:txBody>
      </p:sp>
      <p:pic>
        <p:nvPicPr>
          <p:cNvPr id="12" name="Picture 11">
            <a:extLst>
              <a:ext uri="{FF2B5EF4-FFF2-40B4-BE49-F238E27FC236}">
                <a16:creationId xmlns:a16="http://schemas.microsoft.com/office/drawing/2014/main" id="{D2856890-2F9D-4E60-E561-955E877D6C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7806" y="5979312"/>
            <a:ext cx="661736" cy="707486"/>
          </a:xfrm>
          <a:prstGeom prst="rect">
            <a:avLst/>
          </a:prstGeom>
        </p:spPr>
      </p:pic>
      <p:sp>
        <p:nvSpPr>
          <p:cNvPr id="9" name="Picture Placeholder 8">
            <a:extLst>
              <a:ext uri="{FF2B5EF4-FFF2-40B4-BE49-F238E27FC236}">
                <a16:creationId xmlns:a16="http://schemas.microsoft.com/office/drawing/2014/main" id="{E61D2DC7-F24D-23A7-78E7-5CAD1F5C3331}"/>
              </a:ext>
            </a:extLst>
          </p:cNvPr>
          <p:cNvSpPr>
            <a:spLocks noGrp="1"/>
          </p:cNvSpPr>
          <p:nvPr>
            <p:ph type="pic" sz="quarter" idx="10"/>
          </p:nvPr>
        </p:nvSpPr>
        <p:spPr/>
      </p:sp>
    </p:spTree>
    <p:extLst>
      <p:ext uri="{BB962C8B-B14F-4D97-AF65-F5344CB8AC3E}">
        <p14:creationId xmlns:p14="http://schemas.microsoft.com/office/powerpoint/2010/main" val="2954271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E587ABC-6E40-ED92-8FC8-0A9821CDBEB9}"/>
              </a:ext>
            </a:extLst>
          </p:cNvPr>
          <p:cNvSpPr/>
          <p:nvPr/>
        </p:nvSpPr>
        <p:spPr>
          <a:xfrm flipV="1">
            <a:off x="1" y="-9273"/>
            <a:ext cx="12192002" cy="134544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Picture 10" descr="Graphical user interface, application&#10;&#10;Description automatically generated">
            <a:extLst>
              <a:ext uri="{FF2B5EF4-FFF2-40B4-BE49-F238E27FC236}">
                <a16:creationId xmlns:a16="http://schemas.microsoft.com/office/drawing/2014/main" id="{71C33871-1ED7-EBB9-4958-B7427C14955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0744" y="1472892"/>
            <a:ext cx="3207716" cy="1603858"/>
          </a:xfrm>
          <a:prstGeom prst="rect">
            <a:avLst/>
          </a:prstGeom>
        </p:spPr>
      </p:pic>
      <p:pic>
        <p:nvPicPr>
          <p:cNvPr id="13" name="Picture 12" descr="Text&#10;&#10;Description automatically generated">
            <a:extLst>
              <a:ext uri="{FF2B5EF4-FFF2-40B4-BE49-F238E27FC236}">
                <a16:creationId xmlns:a16="http://schemas.microsoft.com/office/drawing/2014/main" id="{96393EE8-B0A3-6E1C-8B2F-2C3A38B9A1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57073" y="1696971"/>
            <a:ext cx="2540000" cy="1270000"/>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E215AEDC-2D3D-751D-F255-2EAB620EF85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945432" y="1771961"/>
            <a:ext cx="3707609" cy="952500"/>
          </a:xfrm>
          <a:prstGeom prst="rect">
            <a:avLst/>
          </a:prstGeom>
        </p:spPr>
      </p:pic>
      <p:pic>
        <p:nvPicPr>
          <p:cNvPr id="17" name="Picture 16" descr="Logo&#10;&#10;Description automatically generated">
            <a:extLst>
              <a:ext uri="{FF2B5EF4-FFF2-40B4-BE49-F238E27FC236}">
                <a16:creationId xmlns:a16="http://schemas.microsoft.com/office/drawing/2014/main" id="{B93F8F18-EDE9-5E71-84AD-B8F1B062130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1060" y="3201344"/>
            <a:ext cx="2540000" cy="1270000"/>
          </a:xfrm>
          <a:prstGeom prst="rect">
            <a:avLst/>
          </a:prstGeom>
        </p:spPr>
      </p:pic>
      <p:pic>
        <p:nvPicPr>
          <p:cNvPr id="19" name="Picture 18" descr="Logo&#10;&#10;Description automatically generated">
            <a:extLst>
              <a:ext uri="{FF2B5EF4-FFF2-40B4-BE49-F238E27FC236}">
                <a16:creationId xmlns:a16="http://schemas.microsoft.com/office/drawing/2014/main" id="{05962167-74E3-F7F3-2728-0C1D62610CFC}"/>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542234" y="3042594"/>
            <a:ext cx="1764899" cy="1720807"/>
          </a:xfrm>
          <a:prstGeom prst="rect">
            <a:avLst/>
          </a:prstGeom>
        </p:spPr>
      </p:pic>
      <p:pic>
        <p:nvPicPr>
          <p:cNvPr id="21" name="Picture 20" descr="Icon&#10;&#10;Description automatically generated with low confidence">
            <a:extLst>
              <a:ext uri="{FF2B5EF4-FFF2-40B4-BE49-F238E27FC236}">
                <a16:creationId xmlns:a16="http://schemas.microsoft.com/office/drawing/2014/main" id="{59033D93-8759-183B-C913-9A827C8156C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876361" y="3370333"/>
            <a:ext cx="2540000" cy="1270000"/>
          </a:xfrm>
          <a:prstGeom prst="rect">
            <a:avLst/>
          </a:prstGeom>
        </p:spPr>
      </p:pic>
      <p:pic>
        <p:nvPicPr>
          <p:cNvPr id="24" name="Picture 23" descr="Logo, company name&#10;&#10;Description automatically generated">
            <a:extLst>
              <a:ext uri="{FF2B5EF4-FFF2-40B4-BE49-F238E27FC236}">
                <a16:creationId xmlns:a16="http://schemas.microsoft.com/office/drawing/2014/main" id="{4A94DD7A-EAB4-3114-7AFA-53BF1913EBD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641786" y="3305246"/>
            <a:ext cx="2686050" cy="1343025"/>
          </a:xfrm>
          <a:prstGeom prst="rect">
            <a:avLst/>
          </a:prstGeom>
        </p:spPr>
      </p:pic>
      <p:pic>
        <p:nvPicPr>
          <p:cNvPr id="26" name="Picture 25" descr="Text&#10;&#10;Description automatically generated">
            <a:extLst>
              <a:ext uri="{FF2B5EF4-FFF2-40B4-BE49-F238E27FC236}">
                <a16:creationId xmlns:a16="http://schemas.microsoft.com/office/drawing/2014/main" id="{6750BBD8-0AAD-1EED-7AA0-19A11ADBF2E9}"/>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644775" y="4673216"/>
            <a:ext cx="2825012" cy="1412506"/>
          </a:xfrm>
          <a:prstGeom prst="rect">
            <a:avLst/>
          </a:prstGeom>
        </p:spPr>
      </p:pic>
      <p:pic>
        <p:nvPicPr>
          <p:cNvPr id="28" name="Picture 27" descr="Text&#10;&#10;Description automatically generated">
            <a:extLst>
              <a:ext uri="{FF2B5EF4-FFF2-40B4-BE49-F238E27FC236}">
                <a16:creationId xmlns:a16="http://schemas.microsoft.com/office/drawing/2014/main" id="{B23B6D9C-39E8-AA9B-F2F3-81035B7E7302}"/>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6276975" y="4835287"/>
            <a:ext cx="3270250" cy="952500"/>
          </a:xfrm>
          <a:prstGeom prst="rect">
            <a:avLst/>
          </a:prstGeom>
        </p:spPr>
      </p:pic>
      <p:sp>
        <p:nvSpPr>
          <p:cNvPr id="30" name="Text Placeholder 29">
            <a:extLst>
              <a:ext uri="{FF2B5EF4-FFF2-40B4-BE49-F238E27FC236}">
                <a16:creationId xmlns:a16="http://schemas.microsoft.com/office/drawing/2014/main" id="{8F9FDB0A-8D43-AFC4-72B1-38857B6CED2D}"/>
              </a:ext>
            </a:extLst>
          </p:cNvPr>
          <p:cNvSpPr>
            <a:spLocks noGrp="1"/>
          </p:cNvSpPr>
          <p:nvPr>
            <p:ph type="body" sz="quarter" idx="12"/>
          </p:nvPr>
        </p:nvSpPr>
        <p:spPr>
          <a:xfrm>
            <a:off x="2580515" y="461309"/>
            <a:ext cx="7030971" cy="874858"/>
          </a:xfrm>
        </p:spPr>
        <p:txBody>
          <a:bodyPr/>
          <a:lstStyle/>
          <a:p>
            <a:pPr algn="ctr"/>
            <a:r>
              <a:rPr lang="en-US"/>
              <a:t>Our partners</a:t>
            </a:r>
          </a:p>
        </p:txBody>
      </p:sp>
    </p:spTree>
    <p:extLst>
      <p:ext uri="{BB962C8B-B14F-4D97-AF65-F5344CB8AC3E}">
        <p14:creationId xmlns:p14="http://schemas.microsoft.com/office/powerpoint/2010/main" val="1904901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67FCEC-FCFD-BFB8-7A5E-F6381CBA1CD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08C46339-636F-159A-4526-19A2AEB2E3CF}"/>
              </a:ext>
            </a:extLst>
          </p:cNvPr>
          <p:cNvSpPr/>
          <p:nvPr/>
        </p:nvSpPr>
        <p:spPr>
          <a:xfrm>
            <a:off x="0" y="-8619"/>
            <a:ext cx="12191999" cy="6858000"/>
          </a:xfrm>
          <a:prstGeom prst="rect">
            <a:avLst/>
          </a:prstGeom>
          <a:solidFill>
            <a:srgbClr val="000000">
              <a:alpha val="6343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xt Placeholder 1">
            <a:extLst>
              <a:ext uri="{FF2B5EF4-FFF2-40B4-BE49-F238E27FC236}">
                <a16:creationId xmlns:a16="http://schemas.microsoft.com/office/drawing/2014/main" id="{962A1188-333B-3AF8-B27F-6A9F7A3B8FE2}"/>
              </a:ext>
            </a:extLst>
          </p:cNvPr>
          <p:cNvSpPr txBox="1">
            <a:spLocks/>
          </p:cNvSpPr>
          <p:nvPr/>
        </p:nvSpPr>
        <p:spPr>
          <a:xfrm>
            <a:off x="767559" y="3021468"/>
            <a:ext cx="8243026" cy="797826"/>
          </a:xfrm>
          <a:prstGeom prst="rect">
            <a:avLst/>
          </a:prstGeom>
        </p:spPr>
        <p:txBody>
          <a:bodyPr lIns="91440" tIns="45720" rIns="91440" bIns="45720" anchor="ctr"/>
          <a:lstStyle>
            <a:lvl1pPr marL="0" indent="0" algn="l" defTabSz="914377" rtl="0" eaLnBrk="1" latinLnBrk="0" hangingPunct="1">
              <a:lnSpc>
                <a:spcPct val="90000"/>
              </a:lnSpc>
              <a:spcBef>
                <a:spcPts val="1000"/>
              </a:spcBef>
              <a:buFont typeface="Arial"/>
              <a:buNone/>
              <a:defRPr sz="1600" b="1" i="1" kern="1200">
                <a:solidFill>
                  <a:schemeClr val="bg1"/>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a:buNone/>
              <a:tabLst/>
              <a:defRPr/>
            </a:pPr>
            <a:r>
              <a:rPr kumimoji="0" lang="en-US" sz="3500" b="1" i="1" u="none" strike="noStrike" kern="1200" cap="none" spc="0" normalizeH="0" baseline="0" noProof="0">
                <a:ln>
                  <a:noFill/>
                </a:ln>
                <a:solidFill>
                  <a:srgbClr val="FFFFFF"/>
                </a:solidFill>
                <a:effectLst/>
                <a:uLnTx/>
                <a:uFillTx/>
                <a:latin typeface="Arial"/>
                <a:cs typeface="Arial"/>
              </a:rPr>
              <a:t>Current State</a:t>
            </a:r>
          </a:p>
        </p:txBody>
      </p:sp>
      <p:sp>
        <p:nvSpPr>
          <p:cNvPr id="9" name="Text Placeholder 2">
            <a:extLst>
              <a:ext uri="{FF2B5EF4-FFF2-40B4-BE49-F238E27FC236}">
                <a16:creationId xmlns:a16="http://schemas.microsoft.com/office/drawing/2014/main" id="{7C8B90E9-CB59-A274-AB40-11A17B0C8F48}"/>
              </a:ext>
            </a:extLst>
          </p:cNvPr>
          <p:cNvSpPr txBox="1">
            <a:spLocks/>
          </p:cNvSpPr>
          <p:nvPr/>
        </p:nvSpPr>
        <p:spPr>
          <a:xfrm>
            <a:off x="767560" y="3985842"/>
            <a:ext cx="6864164" cy="2098435"/>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a:buChar char="•"/>
              <a:defRPr sz="1800" b="0" i="0" kern="1200">
                <a:solidFill>
                  <a:schemeClr val="bg2">
                    <a:lumMod val="25000"/>
                  </a:schemeClr>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0" noProof="0">
                <a:ln>
                  <a:noFill/>
                </a:ln>
                <a:solidFill>
                  <a:srgbClr val="FFFFFF"/>
                </a:solidFill>
                <a:effectLst/>
                <a:uLnTx/>
                <a:uFillTx/>
                <a:latin typeface="Arial"/>
                <a:cs typeface="Arial"/>
              </a:rPr>
              <a:t>DEIA in Registered Apprenticeship</a:t>
            </a:r>
          </a:p>
          <a:p>
            <a:pPr marL="0" marR="0" lvl="0" indent="0" algn="l" defTabSz="914377" rtl="0" eaLnBrk="1" fontAlgn="auto" latinLnBrk="0" hangingPunct="1">
              <a:lnSpc>
                <a:spcPct val="90000"/>
              </a:lnSpc>
              <a:spcBef>
                <a:spcPts val="1000"/>
              </a:spcBef>
              <a:spcAft>
                <a:spcPts val="0"/>
              </a:spcAft>
              <a:buClrTx/>
              <a:buSzTx/>
              <a:buFont typeface="Arial"/>
              <a:buNone/>
              <a:tabLst/>
              <a:defRPr/>
            </a:pPr>
            <a:endParaRPr kumimoji="0" lang="en-US" sz="2000" b="0" i="0" u="none" strike="noStrike" kern="1200" cap="none" spc="0" normalizeH="0" baseline="0" noProof="0">
              <a:ln>
                <a:noFill/>
              </a:ln>
              <a:solidFill>
                <a:srgbClr val="FFFFFF"/>
              </a:solidFill>
              <a:effectLst/>
              <a:uLnTx/>
              <a:uFillTx/>
              <a:latin typeface="Arial"/>
              <a:cs typeface="Arial"/>
            </a:endParaRPr>
          </a:p>
          <a:p>
            <a:pPr marL="0" marR="0" lvl="0" indent="0" algn="l" defTabSz="914377" rtl="0" eaLnBrk="1" fontAlgn="auto" latinLnBrk="0" hangingPunct="1">
              <a:lnSpc>
                <a:spcPct val="90000"/>
              </a:lnSpc>
              <a:spcBef>
                <a:spcPts val="1000"/>
              </a:spcBef>
              <a:spcAft>
                <a:spcPts val="0"/>
              </a:spcAft>
              <a:buClrTx/>
              <a:buSzTx/>
              <a:buFont typeface="Arial"/>
              <a:buNone/>
              <a:tabLst/>
              <a:defRPr/>
            </a:pPr>
            <a:endParaRPr kumimoji="0" lang="en-US" sz="2000" b="0" i="0" u="none" strike="noStrike" kern="1200" cap="none" spc="0" normalizeH="0" baseline="0" noProof="0">
              <a:ln>
                <a:noFill/>
              </a:ln>
              <a:solidFill>
                <a:srgbClr val="FFFFFF"/>
              </a:solidFill>
              <a:effectLst/>
              <a:uLnTx/>
              <a:uFillTx/>
              <a:latin typeface="Arial"/>
              <a:cs typeface="Arial"/>
            </a:endParaRPr>
          </a:p>
          <a:p>
            <a:pPr marL="0" marR="0" lvl="0" indent="0" algn="l" defTabSz="914377" rtl="0" eaLnBrk="1" fontAlgn="auto" latinLnBrk="0" hangingPunct="1">
              <a:lnSpc>
                <a:spcPct val="90000"/>
              </a:lnSpc>
              <a:spcBef>
                <a:spcPts val="1000"/>
              </a:spcBef>
              <a:spcAft>
                <a:spcPts val="0"/>
              </a:spcAft>
              <a:buClrTx/>
              <a:buSzTx/>
              <a:buFont typeface="Arial"/>
              <a:buNone/>
              <a:tabLst/>
              <a:defRPr/>
            </a:pPr>
            <a:endParaRPr kumimoji="0" lang="en-US" sz="2000" b="0" i="0" u="none" strike="noStrike" kern="1200" cap="none" spc="0" normalizeH="0" baseline="0" noProof="0">
              <a:ln>
                <a:noFill/>
              </a:ln>
              <a:solidFill>
                <a:srgbClr val="FFFFFF"/>
              </a:solidFill>
              <a:effectLst/>
              <a:uLnTx/>
              <a:uFillTx/>
              <a:latin typeface="Arial"/>
              <a:cs typeface="Arial"/>
            </a:endParaRPr>
          </a:p>
        </p:txBody>
      </p:sp>
      <p:sp>
        <p:nvSpPr>
          <p:cNvPr id="10" name="Rectangle 9">
            <a:extLst>
              <a:ext uri="{FF2B5EF4-FFF2-40B4-BE49-F238E27FC236}">
                <a16:creationId xmlns:a16="http://schemas.microsoft.com/office/drawing/2014/main" id="{41110587-58DB-F758-8E00-505DBFFD6626}"/>
              </a:ext>
            </a:extLst>
          </p:cNvPr>
          <p:cNvSpPr/>
          <p:nvPr/>
        </p:nvSpPr>
        <p:spPr>
          <a:xfrm>
            <a:off x="1" y="3819294"/>
            <a:ext cx="4914026" cy="4571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84355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04AB12B-874C-98D5-D08C-F96467AD3B6E}"/>
              </a:ext>
            </a:extLst>
          </p:cNvPr>
          <p:cNvSpPr/>
          <p:nvPr/>
        </p:nvSpPr>
        <p:spPr>
          <a:xfrm>
            <a:off x="10420966" y="5544504"/>
            <a:ext cx="1771034" cy="138721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6" name="Picture 15">
            <a:extLst>
              <a:ext uri="{FF2B5EF4-FFF2-40B4-BE49-F238E27FC236}">
                <a16:creationId xmlns:a16="http://schemas.microsoft.com/office/drawing/2014/main" id="{825AA4BA-2BA0-A9E7-1A8E-8DBAEB03EA58}"/>
              </a:ext>
            </a:extLst>
          </p:cNvPr>
          <p:cNvPicPr>
            <a:picLocks noChangeAspect="1"/>
          </p:cNvPicPr>
          <p:nvPr/>
        </p:nvPicPr>
        <p:blipFill>
          <a:blip r:embed="rId2">
            <a:alphaModFix amt="85000"/>
            <a:extLst>
              <a:ext uri="{28A0092B-C50C-407E-A947-70E740481C1C}">
                <a14:useLocalDpi xmlns:a14="http://schemas.microsoft.com/office/drawing/2010/main"/>
              </a:ext>
            </a:extLst>
          </a:blip>
          <a:srcRect/>
          <a:stretch/>
        </p:blipFill>
        <p:spPr>
          <a:xfrm>
            <a:off x="0" y="11772"/>
            <a:ext cx="12192000" cy="6858000"/>
          </a:xfrm>
          <a:prstGeom prst="rect">
            <a:avLst/>
          </a:prstGeom>
        </p:spPr>
      </p:pic>
      <p:sp>
        <p:nvSpPr>
          <p:cNvPr id="5" name="TextBox 4">
            <a:extLst>
              <a:ext uri="{FF2B5EF4-FFF2-40B4-BE49-F238E27FC236}">
                <a16:creationId xmlns:a16="http://schemas.microsoft.com/office/drawing/2014/main" id="{313EE3B5-8FBC-DDA7-E491-D507AB857533}"/>
              </a:ext>
            </a:extLst>
          </p:cNvPr>
          <p:cNvSpPr txBox="1"/>
          <p:nvPr/>
        </p:nvSpPr>
        <p:spPr>
          <a:xfrm>
            <a:off x="216557" y="6402444"/>
            <a:ext cx="71225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222222"/>
                </a:solidFill>
                <a:effectLst/>
                <a:uLnTx/>
                <a:uFillTx/>
                <a:latin typeface="Arial" panose="020B0604020202020204"/>
                <a:ea typeface="+mn-ea"/>
                <a:cs typeface="+mn-cs"/>
              </a:rPr>
              <a:t>Source: </a:t>
            </a:r>
            <a:r>
              <a:rPr kumimoji="0" lang="en-US" sz="1000" b="0" i="1" u="none" strike="noStrike" kern="1200" cap="none" spc="0" normalizeH="0" baseline="0" noProof="0">
                <a:ln>
                  <a:noFill/>
                </a:ln>
                <a:solidFill>
                  <a:srgbClr val="3A5DAB"/>
                </a:solidFill>
                <a:effectLst/>
                <a:uLnTx/>
                <a:uFillTx/>
                <a:latin typeface="Arial" panose="020B0604020202020204"/>
                <a:ea typeface="+mn-ea"/>
                <a:cs typeface="Segoe UI"/>
                <a:hlinkClick r:id="rId3"/>
              </a:rPr>
              <a:t>https://blog.dol.gov/2021/11/03/equity-snapshot-apprenticeships-in-america</a:t>
            </a:r>
            <a:r>
              <a:rPr kumimoji="0" lang="en-US" sz="1000" b="0" i="1" u="none" strike="noStrike" kern="1200" cap="none" spc="0" normalizeH="0" baseline="0" noProof="0">
                <a:ln>
                  <a:noFill/>
                </a:ln>
                <a:solidFill>
                  <a:srgbClr val="222222"/>
                </a:solidFill>
                <a:effectLst/>
                <a:uLnTx/>
                <a:uFillTx/>
                <a:latin typeface="Arial" panose="020B0604020202020204"/>
                <a:ea typeface="+mn-ea"/>
                <a:cs typeface="+mn-cs"/>
              </a:rPr>
              <a:t> </a:t>
            </a:r>
          </a:p>
        </p:txBody>
      </p:sp>
      <p:sp>
        <p:nvSpPr>
          <p:cNvPr id="7" name="Text Placeholder 15">
            <a:extLst>
              <a:ext uri="{FF2B5EF4-FFF2-40B4-BE49-F238E27FC236}">
                <a16:creationId xmlns:a16="http://schemas.microsoft.com/office/drawing/2014/main" id="{6EFEEA11-AA96-0203-3DC0-DBE328D0B9B7}"/>
              </a:ext>
            </a:extLst>
          </p:cNvPr>
          <p:cNvSpPr txBox="1">
            <a:spLocks/>
          </p:cNvSpPr>
          <p:nvPr/>
        </p:nvSpPr>
        <p:spPr>
          <a:xfrm>
            <a:off x="699292" y="380114"/>
            <a:ext cx="10807700" cy="723698"/>
          </a:xfrm>
          <a:prstGeom prst="rect">
            <a:avLst/>
          </a:prstGeom>
        </p:spPr>
        <p:txBody>
          <a:bodyPr lIns="91440" tIns="45720" rIns="91440" bIns="45720" anchor="b"/>
          <a:lstStyle>
            <a:lvl1pPr marL="0" indent="0" algn="ctr" defTabSz="914377" rtl="0" eaLnBrk="1" latinLnBrk="0" hangingPunct="1">
              <a:lnSpc>
                <a:spcPct val="80000"/>
              </a:lnSpc>
              <a:spcBef>
                <a:spcPts val="300"/>
              </a:spcBef>
              <a:spcAft>
                <a:spcPts val="600"/>
              </a:spcAft>
              <a:buFont typeface="Arial"/>
              <a:buNone/>
              <a:defRPr sz="2400" b="1" i="0" kern="400" cap="none" spc="0" baseline="0">
                <a:solidFill>
                  <a:srgbClr val="000000"/>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80000"/>
              </a:lnSpc>
              <a:spcBef>
                <a:spcPts val="300"/>
              </a:spcBef>
              <a:spcAft>
                <a:spcPts val="600"/>
              </a:spcAft>
              <a:buClrTx/>
              <a:buSzTx/>
              <a:buFont typeface="Arial"/>
              <a:buNone/>
              <a:tabLst/>
              <a:defRPr/>
            </a:pPr>
            <a:r>
              <a:rPr kumimoji="0" lang="en-US" sz="2400" b="1" i="0" u="none" strike="noStrike" kern="400" cap="none" spc="0" normalizeH="0" baseline="0" noProof="0">
                <a:ln>
                  <a:noFill/>
                </a:ln>
                <a:solidFill>
                  <a:srgbClr val="000000"/>
                </a:solidFill>
                <a:effectLst/>
                <a:uLnTx/>
                <a:uFillTx/>
                <a:latin typeface="Arial"/>
                <a:cs typeface="Arial"/>
              </a:rPr>
              <a:t>Why the DEIA Framework is Necessary: </a:t>
            </a:r>
            <a:endParaRPr kumimoji="0" lang="en-US" sz="2400" b="1" i="0" u="none" strike="noStrike" kern="400" cap="none" spc="0" normalizeH="0" baseline="0" noProof="0">
              <a:ln>
                <a:noFill/>
              </a:ln>
              <a:solidFill>
                <a:srgbClr val="000000"/>
              </a:solidFill>
              <a:effectLst/>
              <a:uLnTx/>
              <a:uFillTx/>
              <a:latin typeface="Arial" charset="0"/>
              <a:cs typeface="Arial" charset="0"/>
            </a:endParaRPr>
          </a:p>
          <a:p>
            <a:pPr marL="0" marR="0" lvl="0" indent="0" algn="ctr" defTabSz="914377" rtl="0" eaLnBrk="1" fontAlgn="auto" latinLnBrk="0" hangingPunct="1">
              <a:lnSpc>
                <a:spcPct val="80000"/>
              </a:lnSpc>
              <a:spcBef>
                <a:spcPts val="300"/>
              </a:spcBef>
              <a:spcAft>
                <a:spcPts val="600"/>
              </a:spcAft>
              <a:buClrTx/>
              <a:buSzTx/>
              <a:buFont typeface="Arial"/>
              <a:buNone/>
              <a:tabLst/>
              <a:defRPr/>
            </a:pPr>
            <a:r>
              <a:rPr kumimoji="0" lang="en-US" sz="2400" b="1" i="0" u="none" strike="noStrike" kern="400" cap="none" spc="0" normalizeH="0" baseline="0" noProof="0">
                <a:ln>
                  <a:noFill/>
                </a:ln>
                <a:solidFill>
                  <a:srgbClr val="000000"/>
                </a:solidFill>
                <a:effectLst/>
                <a:uLnTx/>
                <a:uFillTx/>
                <a:latin typeface="Arial"/>
                <a:cs typeface="Arial"/>
              </a:rPr>
              <a:t>A Snapshot of Apprenticeship Equity </a:t>
            </a:r>
            <a:endParaRPr kumimoji="0" lang="en-US" sz="2400" b="1" i="0" u="none" strike="noStrike" kern="400" cap="none" spc="0" normalizeH="0" baseline="0" noProof="0">
              <a:ln>
                <a:noFill/>
              </a:ln>
              <a:solidFill>
                <a:srgbClr val="000000"/>
              </a:solidFill>
              <a:effectLst/>
              <a:uLnTx/>
              <a:uFillTx/>
              <a:latin typeface="Arial" charset="0"/>
              <a:cs typeface="Arial" charset="0"/>
            </a:endParaRPr>
          </a:p>
        </p:txBody>
      </p:sp>
      <p:sp>
        <p:nvSpPr>
          <p:cNvPr id="9" name="TextBox 8">
            <a:extLst>
              <a:ext uri="{FF2B5EF4-FFF2-40B4-BE49-F238E27FC236}">
                <a16:creationId xmlns:a16="http://schemas.microsoft.com/office/drawing/2014/main" id="{F7BDAE81-BCF1-42D0-2A71-A7555E251361}"/>
              </a:ext>
            </a:extLst>
          </p:cNvPr>
          <p:cNvSpPr txBox="1"/>
          <p:nvPr/>
        </p:nvSpPr>
        <p:spPr>
          <a:xfrm>
            <a:off x="2185012" y="1245305"/>
            <a:ext cx="78219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222"/>
                </a:solidFill>
                <a:effectLst/>
                <a:uLnTx/>
                <a:uFillTx/>
                <a:latin typeface="Arial" panose="020B0604020202020204"/>
                <a:ea typeface="+mn-lt"/>
                <a:cs typeface="Arial" panose="020B0604020202020204"/>
              </a:rPr>
              <a:t>Efforts to boost participation are working, but systemic changes are needed to drive equitable outcomes for all.</a:t>
            </a:r>
          </a:p>
        </p:txBody>
      </p:sp>
      <p:grpSp>
        <p:nvGrpSpPr>
          <p:cNvPr id="11" name="Group 10">
            <a:extLst>
              <a:ext uri="{FF2B5EF4-FFF2-40B4-BE49-F238E27FC236}">
                <a16:creationId xmlns:a16="http://schemas.microsoft.com/office/drawing/2014/main" id="{391F28C4-A1F4-F7B6-5C9D-0CDF9FB14D22}"/>
              </a:ext>
            </a:extLst>
          </p:cNvPr>
          <p:cNvGrpSpPr/>
          <p:nvPr/>
        </p:nvGrpSpPr>
        <p:grpSpPr>
          <a:xfrm>
            <a:off x="349464" y="1713461"/>
            <a:ext cx="11507356" cy="4212501"/>
            <a:chOff x="349464" y="1713461"/>
            <a:chExt cx="11507356" cy="4212501"/>
          </a:xfrm>
        </p:grpSpPr>
        <p:graphicFrame>
          <p:nvGraphicFramePr>
            <p:cNvPr id="21" name="Chart 20">
              <a:extLst>
                <a:ext uri="{FF2B5EF4-FFF2-40B4-BE49-F238E27FC236}">
                  <a16:creationId xmlns:a16="http://schemas.microsoft.com/office/drawing/2014/main" id="{CE04A444-96A9-19DE-597B-203B8F8F7845}"/>
                </a:ext>
              </a:extLst>
            </p:cNvPr>
            <p:cNvGraphicFramePr/>
            <p:nvPr/>
          </p:nvGraphicFramePr>
          <p:xfrm>
            <a:off x="349464" y="1713461"/>
            <a:ext cx="11507356" cy="3645217"/>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Group 2">
              <a:extLst>
                <a:ext uri="{FF2B5EF4-FFF2-40B4-BE49-F238E27FC236}">
                  <a16:creationId xmlns:a16="http://schemas.microsoft.com/office/drawing/2014/main" id="{591364E2-18F5-2EF6-53CA-C9301322BE70}"/>
                </a:ext>
              </a:extLst>
            </p:cNvPr>
            <p:cNvGrpSpPr/>
            <p:nvPr/>
          </p:nvGrpSpPr>
          <p:grpSpPr>
            <a:xfrm>
              <a:off x="1333672" y="5187298"/>
              <a:ext cx="10319131" cy="738664"/>
              <a:chOff x="1333672" y="5275223"/>
              <a:chExt cx="10319131" cy="738664"/>
            </a:xfrm>
          </p:grpSpPr>
          <p:sp>
            <p:nvSpPr>
              <p:cNvPr id="22" name="TextBox 21">
                <a:extLst>
                  <a:ext uri="{FF2B5EF4-FFF2-40B4-BE49-F238E27FC236}">
                    <a16:creationId xmlns:a16="http://schemas.microsoft.com/office/drawing/2014/main" id="{E3C39D5F-7FEB-FD47-F791-C4C4ECCDCDF2}"/>
                  </a:ext>
                </a:extLst>
              </p:cNvPr>
              <p:cNvSpPr txBox="1"/>
              <p:nvPr/>
            </p:nvSpPr>
            <p:spPr>
              <a:xfrm>
                <a:off x="1333672" y="5275223"/>
                <a:ext cx="11466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2222"/>
                    </a:solidFill>
                    <a:effectLst/>
                    <a:uLnTx/>
                    <a:uFillTx/>
                    <a:latin typeface="Arial" panose="020B0604020202020204"/>
                    <a:ea typeface="+mn-ea"/>
                    <a:cs typeface="+mn-cs"/>
                  </a:rPr>
                  <a:t>*White</a:t>
                </a:r>
                <a:endParaRPr kumimoji="0" lang="en-US" sz="1400" b="1" i="0" u="none" strike="noStrike" kern="1200" cap="none" spc="0" normalizeH="0" baseline="0" noProof="0">
                  <a:ln>
                    <a:noFill/>
                  </a:ln>
                  <a:solidFill>
                    <a:srgbClr val="222222"/>
                  </a:solidFill>
                  <a:effectLst/>
                  <a:uLnTx/>
                  <a:uFillTx/>
                  <a:latin typeface="Arial" panose="020B0604020202020204"/>
                  <a:ea typeface="+mn-ea"/>
                  <a:cs typeface="Arial"/>
                </a:endParaRPr>
              </a:p>
            </p:txBody>
          </p:sp>
          <p:sp>
            <p:nvSpPr>
              <p:cNvPr id="23" name="TextBox 22">
                <a:extLst>
                  <a:ext uri="{FF2B5EF4-FFF2-40B4-BE49-F238E27FC236}">
                    <a16:creationId xmlns:a16="http://schemas.microsoft.com/office/drawing/2014/main" id="{BE5724D6-FF0E-01FE-498B-7F5B09217E9B}"/>
                  </a:ext>
                </a:extLst>
              </p:cNvPr>
              <p:cNvSpPr txBox="1"/>
              <p:nvPr/>
            </p:nvSpPr>
            <p:spPr>
              <a:xfrm>
                <a:off x="2874941" y="5275223"/>
                <a:ext cx="167422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2222"/>
                    </a:solidFill>
                    <a:effectLst/>
                    <a:uLnTx/>
                    <a:uFillTx/>
                    <a:latin typeface="Arial" panose="020B0604020202020204"/>
                    <a:ea typeface="+mn-ea"/>
                    <a:cs typeface="Arial"/>
                  </a:rPr>
                  <a:t>Native Hawaiian or Other Pacific Islander</a:t>
                </a:r>
              </a:p>
            </p:txBody>
          </p:sp>
          <p:sp>
            <p:nvSpPr>
              <p:cNvPr id="24" name="TextBox 23">
                <a:extLst>
                  <a:ext uri="{FF2B5EF4-FFF2-40B4-BE49-F238E27FC236}">
                    <a16:creationId xmlns:a16="http://schemas.microsoft.com/office/drawing/2014/main" id="{BC3F9E8C-C719-7887-6D43-F0445D9D3691}"/>
                  </a:ext>
                </a:extLst>
              </p:cNvPr>
              <p:cNvSpPr txBox="1"/>
              <p:nvPr/>
            </p:nvSpPr>
            <p:spPr>
              <a:xfrm>
                <a:off x="4931369" y="5275223"/>
                <a:ext cx="119944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2222"/>
                    </a:solidFill>
                    <a:effectLst/>
                    <a:uLnTx/>
                    <a:uFillTx/>
                    <a:latin typeface="Arial" panose="020B0604020202020204"/>
                    <a:ea typeface="+mn-ea"/>
                    <a:cs typeface="Arial"/>
                  </a:rPr>
                  <a:t>Two or more races</a:t>
                </a:r>
              </a:p>
            </p:txBody>
          </p:sp>
          <p:sp>
            <p:nvSpPr>
              <p:cNvPr id="25" name="TextBox 24">
                <a:extLst>
                  <a:ext uri="{FF2B5EF4-FFF2-40B4-BE49-F238E27FC236}">
                    <a16:creationId xmlns:a16="http://schemas.microsoft.com/office/drawing/2014/main" id="{78E97707-1BEB-96C8-4128-244E19E80D41}"/>
                  </a:ext>
                </a:extLst>
              </p:cNvPr>
              <p:cNvSpPr txBox="1"/>
              <p:nvPr/>
            </p:nvSpPr>
            <p:spPr>
              <a:xfrm>
                <a:off x="6671471" y="5275223"/>
                <a:ext cx="119944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2222"/>
                    </a:solidFill>
                    <a:effectLst/>
                    <a:uLnTx/>
                    <a:uFillTx/>
                    <a:latin typeface="Arial" panose="020B0604020202020204"/>
                    <a:ea typeface="+mn-ea"/>
                    <a:cs typeface="Arial"/>
                  </a:rPr>
                  <a:t>Black or *African American</a:t>
                </a:r>
              </a:p>
            </p:txBody>
          </p:sp>
          <p:sp>
            <p:nvSpPr>
              <p:cNvPr id="26" name="TextBox 25">
                <a:extLst>
                  <a:ext uri="{FF2B5EF4-FFF2-40B4-BE49-F238E27FC236}">
                    <a16:creationId xmlns:a16="http://schemas.microsoft.com/office/drawing/2014/main" id="{DAE45586-0995-F37B-560B-0B11D1DEFCFC}"/>
                  </a:ext>
                </a:extLst>
              </p:cNvPr>
              <p:cNvSpPr txBox="1"/>
              <p:nvPr/>
            </p:nvSpPr>
            <p:spPr>
              <a:xfrm>
                <a:off x="8411573" y="5275223"/>
                <a:ext cx="11994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2222"/>
                    </a:solidFill>
                    <a:effectLst/>
                    <a:uLnTx/>
                    <a:uFillTx/>
                    <a:latin typeface="Arial" panose="020B0604020202020204"/>
                    <a:ea typeface="+mn-ea"/>
                    <a:cs typeface="Arial"/>
                  </a:rPr>
                  <a:t>*Asian</a:t>
                </a:r>
              </a:p>
            </p:txBody>
          </p:sp>
          <p:sp>
            <p:nvSpPr>
              <p:cNvPr id="27" name="TextBox 26">
                <a:extLst>
                  <a:ext uri="{FF2B5EF4-FFF2-40B4-BE49-F238E27FC236}">
                    <a16:creationId xmlns:a16="http://schemas.microsoft.com/office/drawing/2014/main" id="{F7C5600B-95CA-D91E-75F0-222FA44DA7AA}"/>
                  </a:ext>
                </a:extLst>
              </p:cNvPr>
              <p:cNvSpPr txBox="1"/>
              <p:nvPr/>
            </p:nvSpPr>
            <p:spPr>
              <a:xfrm>
                <a:off x="9960477" y="5275223"/>
                <a:ext cx="169232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2222"/>
                    </a:solidFill>
                    <a:effectLst/>
                    <a:uLnTx/>
                    <a:uFillTx/>
                    <a:latin typeface="Arial" panose="020B0604020202020204"/>
                    <a:ea typeface="+mn-ea"/>
                    <a:cs typeface="Arial"/>
                  </a:rPr>
                  <a:t>Alaska Native/ *American Indian</a:t>
                </a:r>
              </a:p>
            </p:txBody>
          </p:sp>
        </p:grpSp>
        <p:grpSp>
          <p:nvGrpSpPr>
            <p:cNvPr id="4" name="Group 3">
              <a:extLst>
                <a:ext uri="{FF2B5EF4-FFF2-40B4-BE49-F238E27FC236}">
                  <a16:creationId xmlns:a16="http://schemas.microsoft.com/office/drawing/2014/main" id="{C341416A-4FFB-7A16-B5B2-9CCBCE12B40C}"/>
                </a:ext>
              </a:extLst>
            </p:cNvPr>
            <p:cNvGrpSpPr/>
            <p:nvPr/>
          </p:nvGrpSpPr>
          <p:grpSpPr>
            <a:xfrm>
              <a:off x="1284351" y="1902215"/>
              <a:ext cx="1238125" cy="464575"/>
              <a:chOff x="1284351" y="1902215"/>
              <a:chExt cx="1238125" cy="464575"/>
            </a:xfrm>
          </p:grpSpPr>
          <p:sp>
            <p:nvSpPr>
              <p:cNvPr id="28" name="TextBox 27">
                <a:extLst>
                  <a:ext uri="{FF2B5EF4-FFF2-40B4-BE49-F238E27FC236}">
                    <a16:creationId xmlns:a16="http://schemas.microsoft.com/office/drawing/2014/main" id="{FC53C047-D45B-B959-E725-90C0F9E977E9}"/>
                  </a:ext>
                </a:extLst>
              </p:cNvPr>
              <p:cNvSpPr txBox="1"/>
              <p:nvPr/>
            </p:nvSpPr>
            <p:spPr>
              <a:xfrm>
                <a:off x="1284351" y="1902215"/>
                <a:ext cx="6226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22222"/>
                    </a:solidFill>
                    <a:effectLst/>
                    <a:uLnTx/>
                    <a:uFillTx/>
                    <a:latin typeface="Arial" panose="020B0604020202020204"/>
                    <a:ea typeface="+mn-ea"/>
                    <a:cs typeface="+mn-cs"/>
                  </a:rPr>
                  <a:t>81%</a:t>
                </a:r>
                <a:endParaRPr kumimoji="0" lang="en-US" sz="1200" b="1" i="0" u="none" strike="noStrike" kern="1200" cap="none" spc="0" normalizeH="0" baseline="0" noProof="0">
                  <a:ln>
                    <a:noFill/>
                  </a:ln>
                  <a:solidFill>
                    <a:srgbClr val="222222"/>
                  </a:solidFill>
                  <a:effectLst/>
                  <a:uLnTx/>
                  <a:uFillTx/>
                  <a:latin typeface="Arial" panose="020B0604020202020204"/>
                  <a:ea typeface="+mn-ea"/>
                  <a:cs typeface="Arial"/>
                </a:endParaRPr>
              </a:p>
            </p:txBody>
          </p:sp>
          <p:sp>
            <p:nvSpPr>
              <p:cNvPr id="29" name="TextBox 28">
                <a:extLst>
                  <a:ext uri="{FF2B5EF4-FFF2-40B4-BE49-F238E27FC236}">
                    <a16:creationId xmlns:a16="http://schemas.microsoft.com/office/drawing/2014/main" id="{0154DA9A-D80E-044B-91F2-A6EBCE108AA3}"/>
                  </a:ext>
                </a:extLst>
              </p:cNvPr>
              <p:cNvSpPr txBox="1"/>
              <p:nvPr/>
            </p:nvSpPr>
            <p:spPr>
              <a:xfrm>
                <a:off x="1899812" y="2089791"/>
                <a:ext cx="6226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22222"/>
                    </a:solidFill>
                    <a:effectLst/>
                    <a:uLnTx/>
                    <a:uFillTx/>
                    <a:latin typeface="Arial" panose="020B0604020202020204"/>
                    <a:ea typeface="+mn-ea"/>
                    <a:cs typeface="+mn-cs"/>
                  </a:rPr>
                  <a:t>76%</a:t>
                </a:r>
                <a:endParaRPr kumimoji="0" lang="en-US" sz="1200" b="1" i="0" u="none" strike="noStrike" kern="1200" cap="none" spc="0" normalizeH="0" baseline="0" noProof="0">
                  <a:ln>
                    <a:noFill/>
                  </a:ln>
                  <a:solidFill>
                    <a:srgbClr val="222222"/>
                  </a:solidFill>
                  <a:effectLst/>
                  <a:uLnTx/>
                  <a:uFillTx/>
                  <a:latin typeface="Arial" panose="020B0604020202020204"/>
                  <a:ea typeface="+mn-ea"/>
                  <a:cs typeface="Arial"/>
                </a:endParaRPr>
              </a:p>
            </p:txBody>
          </p:sp>
        </p:grpSp>
        <p:sp>
          <p:nvSpPr>
            <p:cNvPr id="31" name="TextBox 30">
              <a:extLst>
                <a:ext uri="{FF2B5EF4-FFF2-40B4-BE49-F238E27FC236}">
                  <a16:creationId xmlns:a16="http://schemas.microsoft.com/office/drawing/2014/main" id="{80E8F2DC-A933-449F-9DFB-27EBCE64080D}"/>
                </a:ext>
              </a:extLst>
            </p:cNvPr>
            <p:cNvSpPr txBox="1"/>
            <p:nvPr/>
          </p:nvSpPr>
          <p:spPr>
            <a:xfrm>
              <a:off x="3048600" y="4736563"/>
              <a:ext cx="6226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22222"/>
                  </a:solidFill>
                  <a:effectLst/>
                  <a:uLnTx/>
                  <a:uFillTx/>
                  <a:latin typeface="Arial" panose="020B0604020202020204"/>
                  <a:ea typeface="+mn-ea"/>
                  <a:cs typeface="+mn-cs"/>
                </a:rPr>
                <a:t>1%</a:t>
              </a:r>
              <a:endParaRPr kumimoji="0" lang="en-US" sz="1200" b="1" i="0" u="none" strike="noStrike" kern="1200" cap="none" spc="0" normalizeH="0" baseline="0" noProof="0">
                <a:ln>
                  <a:noFill/>
                </a:ln>
                <a:solidFill>
                  <a:srgbClr val="222222"/>
                </a:solidFill>
                <a:effectLst/>
                <a:uLnTx/>
                <a:uFillTx/>
                <a:latin typeface="Arial" panose="020B0604020202020204"/>
                <a:ea typeface="+mn-ea"/>
                <a:cs typeface="Arial"/>
              </a:endParaRPr>
            </a:p>
          </p:txBody>
        </p:sp>
        <p:sp>
          <p:nvSpPr>
            <p:cNvPr id="32" name="TextBox 31">
              <a:extLst>
                <a:ext uri="{FF2B5EF4-FFF2-40B4-BE49-F238E27FC236}">
                  <a16:creationId xmlns:a16="http://schemas.microsoft.com/office/drawing/2014/main" id="{51E58C5A-0C95-9F88-82B6-D9CBCBB0A578}"/>
                </a:ext>
              </a:extLst>
            </p:cNvPr>
            <p:cNvSpPr txBox="1"/>
            <p:nvPr/>
          </p:nvSpPr>
          <p:spPr>
            <a:xfrm>
              <a:off x="3708450" y="4731742"/>
              <a:ext cx="6226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22222"/>
                  </a:solidFill>
                  <a:effectLst/>
                  <a:uLnTx/>
                  <a:uFillTx/>
                  <a:latin typeface="Arial" panose="020B0604020202020204"/>
                  <a:ea typeface="+mn-ea"/>
                  <a:cs typeface="+mn-cs"/>
                </a:rPr>
                <a:t>1%</a:t>
              </a:r>
              <a:endParaRPr kumimoji="0" lang="en-US" sz="1200" b="1" i="0" u="none" strike="noStrike" kern="1200" cap="none" spc="0" normalizeH="0" baseline="0" noProof="0">
                <a:ln>
                  <a:noFill/>
                </a:ln>
                <a:solidFill>
                  <a:srgbClr val="222222"/>
                </a:solidFill>
                <a:effectLst/>
                <a:uLnTx/>
                <a:uFillTx/>
                <a:latin typeface="Arial" panose="020B0604020202020204"/>
                <a:ea typeface="+mn-ea"/>
                <a:cs typeface="Arial"/>
              </a:endParaRPr>
            </a:p>
          </p:txBody>
        </p:sp>
        <p:sp>
          <p:nvSpPr>
            <p:cNvPr id="33" name="TextBox 32">
              <a:extLst>
                <a:ext uri="{FF2B5EF4-FFF2-40B4-BE49-F238E27FC236}">
                  <a16:creationId xmlns:a16="http://schemas.microsoft.com/office/drawing/2014/main" id="{51706630-E3B3-F425-2F51-E2CAA0E0EC03}"/>
                </a:ext>
              </a:extLst>
            </p:cNvPr>
            <p:cNvSpPr txBox="1"/>
            <p:nvPr/>
          </p:nvSpPr>
          <p:spPr>
            <a:xfrm>
              <a:off x="4877400" y="4731741"/>
              <a:ext cx="6226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22222"/>
                  </a:solidFill>
                  <a:effectLst/>
                  <a:uLnTx/>
                  <a:uFillTx/>
                  <a:latin typeface="Arial" panose="020B0604020202020204"/>
                  <a:ea typeface="+mn-ea"/>
                  <a:cs typeface="+mn-cs"/>
                </a:rPr>
                <a:t>0%</a:t>
              </a:r>
              <a:endParaRPr kumimoji="0" lang="en-US" sz="1200" b="1" i="0" u="none" strike="noStrike" kern="1200" cap="none" spc="0" normalizeH="0" baseline="0" noProof="0">
                <a:ln>
                  <a:noFill/>
                </a:ln>
                <a:solidFill>
                  <a:srgbClr val="222222"/>
                </a:solidFill>
                <a:effectLst/>
                <a:uLnTx/>
                <a:uFillTx/>
                <a:latin typeface="Arial" panose="020B0604020202020204"/>
                <a:ea typeface="+mn-ea"/>
                <a:cs typeface="Arial"/>
              </a:endParaRPr>
            </a:p>
          </p:txBody>
        </p:sp>
        <p:sp>
          <p:nvSpPr>
            <p:cNvPr id="34" name="TextBox 33">
              <a:extLst>
                <a:ext uri="{FF2B5EF4-FFF2-40B4-BE49-F238E27FC236}">
                  <a16:creationId xmlns:a16="http://schemas.microsoft.com/office/drawing/2014/main" id="{A757AEFE-0202-402B-9CC0-F023286A4B2B}"/>
                </a:ext>
              </a:extLst>
            </p:cNvPr>
            <p:cNvSpPr txBox="1"/>
            <p:nvPr/>
          </p:nvSpPr>
          <p:spPr>
            <a:xfrm>
              <a:off x="5492861" y="4731742"/>
              <a:ext cx="6226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22222"/>
                  </a:solidFill>
                  <a:effectLst/>
                  <a:uLnTx/>
                  <a:uFillTx/>
                  <a:latin typeface="Arial" panose="020B0604020202020204"/>
                  <a:ea typeface="+mn-ea"/>
                  <a:cs typeface="+mn-cs"/>
                </a:rPr>
                <a:t>1%</a:t>
              </a:r>
              <a:endParaRPr kumimoji="0" lang="en-US" sz="1200" b="1" i="0" u="none" strike="noStrike" kern="1200" cap="none" spc="0" normalizeH="0" baseline="0" noProof="0">
                <a:ln>
                  <a:noFill/>
                </a:ln>
                <a:solidFill>
                  <a:srgbClr val="222222"/>
                </a:solidFill>
                <a:effectLst/>
                <a:uLnTx/>
                <a:uFillTx/>
                <a:latin typeface="Arial" panose="020B0604020202020204"/>
                <a:ea typeface="+mn-ea"/>
                <a:cs typeface="Arial"/>
              </a:endParaRPr>
            </a:p>
          </p:txBody>
        </p:sp>
        <p:sp>
          <p:nvSpPr>
            <p:cNvPr id="35" name="TextBox 34">
              <a:extLst>
                <a:ext uri="{FF2B5EF4-FFF2-40B4-BE49-F238E27FC236}">
                  <a16:creationId xmlns:a16="http://schemas.microsoft.com/office/drawing/2014/main" id="{AB3A3EDF-955A-B29D-FAF4-AB797CEA304B}"/>
                </a:ext>
              </a:extLst>
            </p:cNvPr>
            <p:cNvSpPr txBox="1"/>
            <p:nvPr/>
          </p:nvSpPr>
          <p:spPr>
            <a:xfrm>
              <a:off x="6588397" y="4330567"/>
              <a:ext cx="6226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22222"/>
                  </a:solidFill>
                  <a:effectLst/>
                  <a:uLnTx/>
                  <a:uFillTx/>
                  <a:latin typeface="Arial" panose="020B0604020202020204"/>
                  <a:ea typeface="+mn-ea"/>
                  <a:cs typeface="+mn-cs"/>
                </a:rPr>
                <a:t>13%</a:t>
              </a:r>
            </a:p>
          </p:txBody>
        </p:sp>
        <p:sp>
          <p:nvSpPr>
            <p:cNvPr id="36" name="TextBox 35">
              <a:extLst>
                <a:ext uri="{FF2B5EF4-FFF2-40B4-BE49-F238E27FC236}">
                  <a16:creationId xmlns:a16="http://schemas.microsoft.com/office/drawing/2014/main" id="{8F5C8A38-632D-5E04-1C77-9B262C3E830C}"/>
                </a:ext>
              </a:extLst>
            </p:cNvPr>
            <p:cNvSpPr txBox="1"/>
            <p:nvPr/>
          </p:nvSpPr>
          <p:spPr>
            <a:xfrm>
              <a:off x="7248247" y="4207457"/>
              <a:ext cx="6226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22222"/>
                  </a:solidFill>
                  <a:effectLst/>
                  <a:uLnTx/>
                  <a:uFillTx/>
                  <a:latin typeface="Arial" panose="020B0604020202020204"/>
                  <a:ea typeface="+mn-ea"/>
                  <a:cs typeface="Arial"/>
                </a:rPr>
                <a:t>17%</a:t>
              </a:r>
            </a:p>
          </p:txBody>
        </p:sp>
        <p:sp>
          <p:nvSpPr>
            <p:cNvPr id="37" name="TextBox 36">
              <a:extLst>
                <a:ext uri="{FF2B5EF4-FFF2-40B4-BE49-F238E27FC236}">
                  <a16:creationId xmlns:a16="http://schemas.microsoft.com/office/drawing/2014/main" id="{F4FD977A-ECC6-2038-F765-7F009A74CEC5}"/>
                </a:ext>
              </a:extLst>
            </p:cNvPr>
            <p:cNvSpPr txBox="1"/>
            <p:nvPr/>
          </p:nvSpPr>
          <p:spPr>
            <a:xfrm>
              <a:off x="8372809" y="4697683"/>
              <a:ext cx="6226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22222"/>
                  </a:solidFill>
                  <a:effectLst/>
                  <a:uLnTx/>
                  <a:uFillTx/>
                  <a:latin typeface="Arial" panose="020B0604020202020204"/>
                  <a:ea typeface="+mn-ea"/>
                  <a:cs typeface="+mn-cs"/>
                </a:rPr>
                <a:t>2%</a:t>
              </a:r>
              <a:endParaRPr kumimoji="0" lang="en-US" sz="1200" b="1" i="0" u="none" strike="noStrike" kern="1200" cap="none" spc="0" normalizeH="0" baseline="0" noProof="0">
                <a:ln>
                  <a:noFill/>
                </a:ln>
                <a:solidFill>
                  <a:srgbClr val="222222"/>
                </a:solidFill>
                <a:effectLst/>
                <a:uLnTx/>
                <a:uFillTx/>
                <a:latin typeface="Arial" panose="020B0604020202020204"/>
                <a:ea typeface="+mn-ea"/>
                <a:cs typeface="Arial"/>
              </a:endParaRPr>
            </a:p>
          </p:txBody>
        </p:sp>
        <p:sp>
          <p:nvSpPr>
            <p:cNvPr id="38" name="TextBox 37">
              <a:extLst>
                <a:ext uri="{FF2B5EF4-FFF2-40B4-BE49-F238E27FC236}">
                  <a16:creationId xmlns:a16="http://schemas.microsoft.com/office/drawing/2014/main" id="{6795D32F-A77E-581A-0C4F-C4C9C1B852D3}"/>
                </a:ext>
              </a:extLst>
            </p:cNvPr>
            <p:cNvSpPr txBox="1"/>
            <p:nvPr/>
          </p:nvSpPr>
          <p:spPr>
            <a:xfrm>
              <a:off x="9032659" y="4697683"/>
              <a:ext cx="6226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22222"/>
                  </a:solidFill>
                  <a:effectLst/>
                  <a:uLnTx/>
                  <a:uFillTx/>
                  <a:latin typeface="Arial" panose="020B0604020202020204"/>
                  <a:ea typeface="+mn-ea"/>
                  <a:cs typeface="Arial"/>
                </a:rPr>
                <a:t>2%</a:t>
              </a:r>
            </a:p>
          </p:txBody>
        </p:sp>
        <p:sp>
          <p:nvSpPr>
            <p:cNvPr id="39" name="TextBox 38">
              <a:extLst>
                <a:ext uri="{FF2B5EF4-FFF2-40B4-BE49-F238E27FC236}">
                  <a16:creationId xmlns:a16="http://schemas.microsoft.com/office/drawing/2014/main" id="{4AA8E02B-0CF4-C058-9BB5-072E137A9427}"/>
                </a:ext>
              </a:extLst>
            </p:cNvPr>
            <p:cNvSpPr txBox="1"/>
            <p:nvPr/>
          </p:nvSpPr>
          <p:spPr>
            <a:xfrm>
              <a:off x="10139466" y="4642377"/>
              <a:ext cx="6226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22222"/>
                  </a:solidFill>
                  <a:effectLst/>
                  <a:uLnTx/>
                  <a:uFillTx/>
                  <a:latin typeface="Arial" panose="020B0604020202020204"/>
                  <a:ea typeface="+mn-ea"/>
                  <a:cs typeface="+mn-cs"/>
                </a:rPr>
                <a:t>3%</a:t>
              </a:r>
            </a:p>
          </p:txBody>
        </p:sp>
        <p:sp>
          <p:nvSpPr>
            <p:cNvPr id="40" name="TextBox 39">
              <a:extLst>
                <a:ext uri="{FF2B5EF4-FFF2-40B4-BE49-F238E27FC236}">
                  <a16:creationId xmlns:a16="http://schemas.microsoft.com/office/drawing/2014/main" id="{728AA0E8-7C5F-6312-37D4-DF985C4FB26A}"/>
                </a:ext>
              </a:extLst>
            </p:cNvPr>
            <p:cNvSpPr txBox="1"/>
            <p:nvPr/>
          </p:nvSpPr>
          <p:spPr>
            <a:xfrm>
              <a:off x="10799316" y="4699723"/>
              <a:ext cx="6226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22222"/>
                  </a:solidFill>
                  <a:effectLst/>
                  <a:uLnTx/>
                  <a:uFillTx/>
                  <a:latin typeface="Arial" panose="020B0604020202020204"/>
                  <a:ea typeface="+mn-ea"/>
                  <a:cs typeface="Arial"/>
                </a:rPr>
                <a:t>2%</a:t>
              </a:r>
            </a:p>
          </p:txBody>
        </p:sp>
        <p:grpSp>
          <p:nvGrpSpPr>
            <p:cNvPr id="8" name="Group 7">
              <a:extLst>
                <a:ext uri="{FF2B5EF4-FFF2-40B4-BE49-F238E27FC236}">
                  <a16:creationId xmlns:a16="http://schemas.microsoft.com/office/drawing/2014/main" id="{B2B86DF7-E249-1428-5DC6-E0BF822E8257}"/>
                </a:ext>
              </a:extLst>
            </p:cNvPr>
            <p:cNvGrpSpPr/>
            <p:nvPr/>
          </p:nvGrpSpPr>
          <p:grpSpPr>
            <a:xfrm>
              <a:off x="9685587" y="2724632"/>
              <a:ext cx="1895485" cy="261610"/>
              <a:chOff x="6986588" y="6164844"/>
              <a:chExt cx="1895485" cy="261610"/>
            </a:xfrm>
          </p:grpSpPr>
          <p:sp>
            <p:nvSpPr>
              <p:cNvPr id="6" name="Rectangle 5">
                <a:extLst>
                  <a:ext uri="{FF2B5EF4-FFF2-40B4-BE49-F238E27FC236}">
                    <a16:creationId xmlns:a16="http://schemas.microsoft.com/office/drawing/2014/main" id="{F89E23C4-8F6A-271E-9EFA-5A3B794DC122}"/>
                  </a:ext>
                </a:extLst>
              </p:cNvPr>
              <p:cNvSpPr/>
              <p:nvPr/>
            </p:nvSpPr>
            <p:spPr>
              <a:xfrm>
                <a:off x="6986588" y="6186488"/>
                <a:ext cx="224473" cy="22447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4DCB1A7E-66AF-51AF-2263-E1AA11AC12CE}"/>
                  </a:ext>
                </a:extLst>
              </p:cNvPr>
              <p:cNvSpPr txBox="1"/>
              <p:nvPr/>
            </p:nvSpPr>
            <p:spPr>
              <a:xfrm>
                <a:off x="7214381" y="6164844"/>
                <a:ext cx="6226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22222"/>
                    </a:solidFill>
                    <a:effectLst/>
                    <a:uLnTx/>
                    <a:uFillTx/>
                    <a:latin typeface="Arial" panose="020B0604020202020204"/>
                    <a:ea typeface="+mn-ea"/>
                    <a:cs typeface="Arial"/>
                  </a:rPr>
                  <a:t>2010</a:t>
                </a:r>
              </a:p>
            </p:txBody>
          </p:sp>
          <p:sp>
            <p:nvSpPr>
              <p:cNvPr id="43" name="Rectangle 42">
                <a:extLst>
                  <a:ext uri="{FF2B5EF4-FFF2-40B4-BE49-F238E27FC236}">
                    <a16:creationId xmlns:a16="http://schemas.microsoft.com/office/drawing/2014/main" id="{E90DB5C0-A495-4CC9-92F6-7AE565C4587A}"/>
                  </a:ext>
                </a:extLst>
              </p:cNvPr>
              <p:cNvSpPr/>
              <p:nvPr/>
            </p:nvSpPr>
            <p:spPr>
              <a:xfrm>
                <a:off x="8031616" y="6186488"/>
                <a:ext cx="224473" cy="224473"/>
              </a:xfrm>
              <a:prstGeom prst="rect">
                <a:avLst/>
              </a:prstGeom>
              <a:solidFill>
                <a:srgbClr val="44CE7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7D98E9F1-5626-6D73-AC8F-C8676C99303C}"/>
                  </a:ext>
                </a:extLst>
              </p:cNvPr>
              <p:cNvSpPr txBox="1"/>
              <p:nvPr/>
            </p:nvSpPr>
            <p:spPr>
              <a:xfrm>
                <a:off x="8259409" y="6164844"/>
                <a:ext cx="6226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22222"/>
                    </a:solidFill>
                    <a:effectLst/>
                    <a:uLnTx/>
                    <a:uFillTx/>
                    <a:latin typeface="Arial" panose="020B0604020202020204"/>
                    <a:ea typeface="+mn-ea"/>
                    <a:cs typeface="Arial"/>
                  </a:rPr>
                  <a:t>2019</a:t>
                </a:r>
              </a:p>
            </p:txBody>
          </p:sp>
        </p:grpSp>
      </p:grpSp>
      <p:sp>
        <p:nvSpPr>
          <p:cNvPr id="2" name="TextBox 1">
            <a:extLst>
              <a:ext uri="{FF2B5EF4-FFF2-40B4-BE49-F238E27FC236}">
                <a16:creationId xmlns:a16="http://schemas.microsoft.com/office/drawing/2014/main" id="{37D2FACD-7B0A-F2F3-0A6F-C965A3EC63C2}"/>
              </a:ext>
            </a:extLst>
          </p:cNvPr>
          <p:cNvSpPr txBox="1"/>
          <p:nvPr/>
        </p:nvSpPr>
        <p:spPr>
          <a:xfrm>
            <a:off x="213711" y="6003159"/>
            <a:ext cx="68597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C2C2C"/>
                </a:solidFill>
                <a:effectLst/>
                <a:uLnTx/>
                <a:uFillTx/>
                <a:latin typeface="Arial"/>
                <a:ea typeface="+mn-ea"/>
                <a:cs typeface="Arial"/>
              </a:rPr>
              <a:t>*JFF is committed to using language that promotes equity and human dignity. These classifications were provided by the U.S. Department of Labor and we have used them here for data consistency.</a:t>
            </a:r>
            <a:endParaRPr kumimoji="0" lang="en-US" sz="1200" b="0" i="0" u="none" strike="noStrike" kern="1200" cap="none" spc="0" normalizeH="0" baseline="0" noProof="0">
              <a:ln>
                <a:noFill/>
              </a:ln>
              <a:solidFill>
                <a:srgbClr val="222222"/>
              </a:solidFill>
              <a:effectLst/>
              <a:uLnTx/>
              <a:uFillTx/>
              <a:latin typeface="Arial"/>
              <a:ea typeface="+mn-ea"/>
              <a:cs typeface="Arial"/>
            </a:endParaRPr>
          </a:p>
        </p:txBody>
      </p:sp>
      <p:pic>
        <p:nvPicPr>
          <p:cNvPr id="13" name="Picture 12" descr="Icon&#10;&#10;Description automatically generated">
            <a:extLst>
              <a:ext uri="{FF2B5EF4-FFF2-40B4-BE49-F238E27FC236}">
                <a16:creationId xmlns:a16="http://schemas.microsoft.com/office/drawing/2014/main" id="{54BB1E89-41BF-9169-7CE7-40E1F36927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79108" y="372101"/>
            <a:ext cx="460955" cy="492594"/>
          </a:xfrm>
          <a:prstGeom prst="rect">
            <a:avLst/>
          </a:prstGeom>
        </p:spPr>
      </p:pic>
    </p:spTree>
    <p:extLst>
      <p:ext uri="{BB962C8B-B14F-4D97-AF65-F5344CB8AC3E}">
        <p14:creationId xmlns:p14="http://schemas.microsoft.com/office/powerpoint/2010/main" val="1139586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4EBA209-E86E-FB39-097A-F7586FAC531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313EE3B5-8FBC-DDA7-E491-D507AB857533}"/>
              </a:ext>
            </a:extLst>
          </p:cNvPr>
          <p:cNvSpPr txBox="1"/>
          <p:nvPr/>
        </p:nvSpPr>
        <p:spPr>
          <a:xfrm>
            <a:off x="216557" y="6402444"/>
            <a:ext cx="71225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222222"/>
                </a:solidFill>
                <a:effectLst/>
                <a:uLnTx/>
                <a:uFillTx/>
                <a:latin typeface="Arial" panose="020B0604020202020204"/>
                <a:ea typeface="+mn-ea"/>
                <a:cs typeface="+mn-cs"/>
              </a:rPr>
              <a:t>Source: </a:t>
            </a:r>
            <a:r>
              <a:rPr kumimoji="0" lang="en-US" sz="1000" b="0" i="1" u="none" strike="noStrike" kern="1200" cap="none" spc="0" normalizeH="0" baseline="0" noProof="0">
                <a:ln>
                  <a:noFill/>
                </a:ln>
                <a:solidFill>
                  <a:srgbClr val="222222"/>
                </a:solidFill>
                <a:effectLst/>
                <a:uLnTx/>
                <a:uFillTx/>
                <a:latin typeface="Arial" panose="020B0604020202020204"/>
                <a:ea typeface="+mn-ea"/>
                <a:cs typeface="+mn-cs"/>
                <a:hlinkClick r:id="rId4"/>
              </a:rPr>
              <a:t>https://</a:t>
            </a:r>
            <a:r>
              <a:rPr kumimoji="0" lang="en-US" sz="1000" b="0" i="1" u="none" strike="noStrike" kern="1200" cap="none" spc="0" normalizeH="0" baseline="0" noProof="0" err="1">
                <a:ln>
                  <a:noFill/>
                </a:ln>
                <a:solidFill>
                  <a:srgbClr val="222222"/>
                </a:solidFill>
                <a:effectLst/>
                <a:uLnTx/>
                <a:uFillTx/>
                <a:latin typeface="Arial" panose="020B0604020202020204"/>
                <a:ea typeface="+mn-ea"/>
                <a:cs typeface="+mn-cs"/>
                <a:hlinkClick r:id="rId4"/>
              </a:rPr>
              <a:t>blog.dol.gov</a:t>
            </a:r>
            <a:r>
              <a:rPr kumimoji="0" lang="en-US" sz="1000" b="0" i="1" u="none" strike="noStrike" kern="1200" cap="none" spc="0" normalizeH="0" baseline="0" noProof="0">
                <a:ln>
                  <a:noFill/>
                </a:ln>
                <a:solidFill>
                  <a:srgbClr val="222222"/>
                </a:solidFill>
                <a:effectLst/>
                <a:uLnTx/>
                <a:uFillTx/>
                <a:latin typeface="Arial" panose="020B0604020202020204"/>
                <a:ea typeface="+mn-ea"/>
                <a:cs typeface="+mn-cs"/>
                <a:hlinkClick r:id="rId4"/>
              </a:rPr>
              <a:t>/2021/11/03/equity-snapshot-apprenticeships-in-</a:t>
            </a:r>
            <a:r>
              <a:rPr kumimoji="0" lang="en-US" sz="1000" b="0" i="1" u="none" strike="noStrike" kern="1200" cap="none" spc="0" normalizeH="0" baseline="0" noProof="0" err="1">
                <a:ln>
                  <a:noFill/>
                </a:ln>
                <a:solidFill>
                  <a:srgbClr val="222222"/>
                </a:solidFill>
                <a:effectLst/>
                <a:uLnTx/>
                <a:uFillTx/>
                <a:latin typeface="Arial" panose="020B0604020202020204"/>
                <a:ea typeface="+mn-ea"/>
                <a:cs typeface="+mn-cs"/>
                <a:hlinkClick r:id="rId4"/>
              </a:rPr>
              <a:t>america</a:t>
            </a:r>
            <a:r>
              <a:rPr kumimoji="0" lang="en-US" sz="1000" b="0" i="1" u="none" strike="noStrike" kern="1200" cap="none" spc="0" normalizeH="0" baseline="0" noProof="0">
                <a:ln>
                  <a:noFill/>
                </a:ln>
                <a:solidFill>
                  <a:srgbClr val="222222"/>
                </a:solidFill>
                <a:effectLst/>
                <a:uLnTx/>
                <a:uFillTx/>
                <a:latin typeface="Arial" panose="020B0604020202020204"/>
                <a:ea typeface="+mn-ea"/>
                <a:cs typeface="+mn-cs"/>
                <a:hlinkClick r:id="rId4"/>
              </a:rPr>
              <a:t> </a:t>
            </a:r>
            <a:endParaRPr kumimoji="0" lang="en-US" sz="1000" b="0" i="1" u="none" strike="noStrike" kern="1200" cap="none" spc="0" normalizeH="0" baseline="0" noProof="0">
              <a:ln>
                <a:noFill/>
              </a:ln>
              <a:solidFill>
                <a:srgbClr val="222222"/>
              </a:solidFill>
              <a:effectLst/>
              <a:uLnTx/>
              <a:uFillTx/>
              <a:latin typeface="Arial" panose="020B0604020202020204"/>
              <a:ea typeface="+mn-ea"/>
              <a:cs typeface="+mn-cs"/>
            </a:endParaRPr>
          </a:p>
        </p:txBody>
      </p:sp>
      <p:sp>
        <p:nvSpPr>
          <p:cNvPr id="7" name="Text Placeholder 15">
            <a:extLst>
              <a:ext uri="{FF2B5EF4-FFF2-40B4-BE49-F238E27FC236}">
                <a16:creationId xmlns:a16="http://schemas.microsoft.com/office/drawing/2014/main" id="{6EFEEA11-AA96-0203-3DC0-DBE328D0B9B7}"/>
              </a:ext>
            </a:extLst>
          </p:cNvPr>
          <p:cNvSpPr txBox="1">
            <a:spLocks/>
          </p:cNvSpPr>
          <p:nvPr/>
        </p:nvSpPr>
        <p:spPr>
          <a:xfrm>
            <a:off x="699292" y="418278"/>
            <a:ext cx="10807700" cy="723698"/>
          </a:xfrm>
          <a:prstGeom prst="rect">
            <a:avLst/>
          </a:prstGeom>
        </p:spPr>
        <p:txBody>
          <a:bodyPr anchor="b"/>
          <a:lstStyle>
            <a:lvl1pPr marL="0" indent="0" algn="ctr" defTabSz="914377" rtl="0" eaLnBrk="1" latinLnBrk="0" hangingPunct="1">
              <a:lnSpc>
                <a:spcPct val="80000"/>
              </a:lnSpc>
              <a:spcBef>
                <a:spcPts val="300"/>
              </a:spcBef>
              <a:spcAft>
                <a:spcPts val="600"/>
              </a:spcAft>
              <a:buFont typeface="Arial"/>
              <a:buNone/>
              <a:defRPr sz="2400" b="1" i="0" kern="400" cap="none" spc="0" baseline="0">
                <a:solidFill>
                  <a:srgbClr val="000000"/>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80000"/>
              </a:lnSpc>
              <a:spcBef>
                <a:spcPts val="300"/>
              </a:spcBef>
              <a:spcAft>
                <a:spcPts val="600"/>
              </a:spcAft>
              <a:buClrTx/>
              <a:buSzTx/>
              <a:buFont typeface="Arial"/>
              <a:buNone/>
              <a:tabLst/>
              <a:defRPr/>
            </a:pPr>
            <a:r>
              <a:rPr kumimoji="0" lang="en-US" sz="2400" b="1" i="0" u="none" strike="noStrike" kern="400" cap="none" spc="0" normalizeH="0" baseline="0" noProof="0">
                <a:ln>
                  <a:noFill/>
                </a:ln>
                <a:solidFill>
                  <a:srgbClr val="000000"/>
                </a:solidFill>
                <a:effectLst/>
                <a:uLnTx/>
                <a:uFillTx/>
                <a:latin typeface="Arial" charset="0"/>
                <a:cs typeface="Arial" charset="0"/>
              </a:rPr>
              <a:t>Average Apprenticeship Completion Rates 2010-2019</a:t>
            </a:r>
          </a:p>
        </p:txBody>
      </p:sp>
      <p:sp>
        <p:nvSpPr>
          <p:cNvPr id="9" name="TextBox 8">
            <a:extLst>
              <a:ext uri="{FF2B5EF4-FFF2-40B4-BE49-F238E27FC236}">
                <a16:creationId xmlns:a16="http://schemas.microsoft.com/office/drawing/2014/main" id="{F7BDAE81-BCF1-42D0-2A71-A7555E251361}"/>
              </a:ext>
            </a:extLst>
          </p:cNvPr>
          <p:cNvSpPr txBox="1"/>
          <p:nvPr/>
        </p:nvSpPr>
        <p:spPr>
          <a:xfrm>
            <a:off x="1366639" y="1237808"/>
            <a:ext cx="94587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222"/>
                </a:solidFill>
                <a:effectLst/>
                <a:uLnTx/>
                <a:uFillTx/>
                <a:latin typeface="Arial" panose="020B0604020202020204"/>
                <a:ea typeface="+mn-lt"/>
                <a:cs typeface="Arial" panose="020B0604020202020204"/>
              </a:rPr>
              <a:t>Differences in completion rate expose structural and systemic inequities that are disproportionately affecting Black apprentices.</a:t>
            </a:r>
          </a:p>
        </p:txBody>
      </p:sp>
      <p:graphicFrame>
        <p:nvGraphicFramePr>
          <p:cNvPr id="15" name="Chart 14">
            <a:extLst>
              <a:ext uri="{FF2B5EF4-FFF2-40B4-BE49-F238E27FC236}">
                <a16:creationId xmlns:a16="http://schemas.microsoft.com/office/drawing/2014/main" id="{52B6F1EB-DEFA-C361-08A5-C9ADC6D4F2A9}"/>
              </a:ext>
            </a:extLst>
          </p:cNvPr>
          <p:cNvGraphicFramePr/>
          <p:nvPr/>
        </p:nvGraphicFramePr>
        <p:xfrm>
          <a:off x="1621402" y="2123484"/>
          <a:ext cx="8963479" cy="3905560"/>
        </p:xfrm>
        <a:graphic>
          <a:graphicData uri="http://schemas.openxmlformats.org/drawingml/2006/chart">
            <c:chart xmlns:c="http://schemas.openxmlformats.org/drawingml/2006/chart" xmlns:r="http://schemas.openxmlformats.org/officeDocument/2006/relationships" r:id="rId5"/>
          </a:graphicData>
        </a:graphic>
      </p:graphicFrame>
      <p:pic>
        <p:nvPicPr>
          <p:cNvPr id="8" name="Picture 7">
            <a:extLst>
              <a:ext uri="{FF2B5EF4-FFF2-40B4-BE49-F238E27FC236}">
                <a16:creationId xmlns:a16="http://schemas.microsoft.com/office/drawing/2014/main" id="{59D2E59E-8785-AF85-FE67-E9CC73792F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78983" y="5979312"/>
            <a:ext cx="661736" cy="707486"/>
          </a:xfrm>
          <a:prstGeom prst="rect">
            <a:avLst/>
          </a:prstGeom>
        </p:spPr>
      </p:pic>
    </p:spTree>
    <p:extLst>
      <p:ext uri="{BB962C8B-B14F-4D97-AF65-F5344CB8AC3E}">
        <p14:creationId xmlns:p14="http://schemas.microsoft.com/office/powerpoint/2010/main" val="923747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67FCEC-FCFD-BFB8-7A5E-F6381CBA1CD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08C46339-636F-159A-4526-19A2AEB2E3CF}"/>
              </a:ext>
            </a:extLst>
          </p:cNvPr>
          <p:cNvSpPr/>
          <p:nvPr/>
        </p:nvSpPr>
        <p:spPr>
          <a:xfrm>
            <a:off x="0" y="0"/>
            <a:ext cx="12191999" cy="6858000"/>
          </a:xfrm>
          <a:prstGeom prst="rect">
            <a:avLst/>
          </a:prstGeom>
          <a:solidFill>
            <a:srgbClr val="000000">
              <a:alpha val="6343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xt Placeholder 1">
            <a:extLst>
              <a:ext uri="{FF2B5EF4-FFF2-40B4-BE49-F238E27FC236}">
                <a16:creationId xmlns:a16="http://schemas.microsoft.com/office/drawing/2014/main" id="{962A1188-333B-3AF8-B27F-6A9F7A3B8FE2}"/>
              </a:ext>
            </a:extLst>
          </p:cNvPr>
          <p:cNvSpPr txBox="1">
            <a:spLocks/>
          </p:cNvSpPr>
          <p:nvPr/>
        </p:nvSpPr>
        <p:spPr>
          <a:xfrm>
            <a:off x="767559" y="3021468"/>
            <a:ext cx="8243026" cy="797826"/>
          </a:xfrm>
          <a:prstGeom prst="rect">
            <a:avLst/>
          </a:prstGeom>
        </p:spPr>
        <p:txBody>
          <a:bodyPr lIns="91440" tIns="45720" rIns="91440" bIns="45720" anchor="ctr"/>
          <a:lstStyle>
            <a:lvl1pPr marL="0" indent="0" algn="l" defTabSz="914377" rtl="0" eaLnBrk="1" latinLnBrk="0" hangingPunct="1">
              <a:lnSpc>
                <a:spcPct val="90000"/>
              </a:lnSpc>
              <a:spcBef>
                <a:spcPts val="1000"/>
              </a:spcBef>
              <a:buFont typeface="Arial"/>
              <a:buNone/>
              <a:defRPr sz="1600" b="1" i="1" kern="1200">
                <a:solidFill>
                  <a:schemeClr val="bg1"/>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a:buNone/>
              <a:tabLst/>
              <a:defRPr/>
            </a:pPr>
            <a:r>
              <a:rPr kumimoji="0" lang="en-US" sz="3500" b="1" i="1" u="none" strike="noStrike" kern="1200" cap="none" spc="0" normalizeH="0" baseline="0" noProof="0">
                <a:ln>
                  <a:noFill/>
                </a:ln>
                <a:solidFill>
                  <a:srgbClr val="FFFFFF"/>
                </a:solidFill>
                <a:effectLst/>
                <a:uLnTx/>
                <a:uFillTx/>
                <a:latin typeface="Arial"/>
                <a:cs typeface="Arial"/>
              </a:rPr>
              <a:t>Moving Forward</a:t>
            </a:r>
          </a:p>
        </p:txBody>
      </p:sp>
      <p:sp>
        <p:nvSpPr>
          <p:cNvPr id="9" name="Text Placeholder 2">
            <a:extLst>
              <a:ext uri="{FF2B5EF4-FFF2-40B4-BE49-F238E27FC236}">
                <a16:creationId xmlns:a16="http://schemas.microsoft.com/office/drawing/2014/main" id="{7C8B90E9-CB59-A274-AB40-11A17B0C8F48}"/>
              </a:ext>
            </a:extLst>
          </p:cNvPr>
          <p:cNvSpPr txBox="1">
            <a:spLocks/>
          </p:cNvSpPr>
          <p:nvPr/>
        </p:nvSpPr>
        <p:spPr>
          <a:xfrm>
            <a:off x="767560" y="3985842"/>
            <a:ext cx="6864164" cy="2098435"/>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a:buChar char="•"/>
              <a:defRPr sz="1800" b="0" i="0" kern="1200">
                <a:solidFill>
                  <a:schemeClr val="bg2">
                    <a:lumMod val="25000"/>
                  </a:schemeClr>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0" noProof="0">
                <a:ln>
                  <a:noFill/>
                </a:ln>
                <a:solidFill>
                  <a:srgbClr val="FFFFFF"/>
                </a:solidFill>
                <a:effectLst/>
                <a:uLnTx/>
                <a:uFillTx/>
                <a:latin typeface="Arial"/>
                <a:cs typeface="Arial"/>
              </a:rPr>
              <a:t>Support and Resources</a:t>
            </a:r>
          </a:p>
          <a:p>
            <a:pPr marL="0" marR="0" lvl="0" indent="0" algn="l" defTabSz="914377" rtl="0" eaLnBrk="1" fontAlgn="auto" latinLnBrk="0" hangingPunct="1">
              <a:lnSpc>
                <a:spcPct val="90000"/>
              </a:lnSpc>
              <a:spcBef>
                <a:spcPts val="1000"/>
              </a:spcBef>
              <a:spcAft>
                <a:spcPts val="0"/>
              </a:spcAft>
              <a:buClrTx/>
              <a:buSzTx/>
              <a:buFont typeface="Arial"/>
              <a:buNone/>
              <a:tabLst/>
              <a:defRPr/>
            </a:pPr>
            <a:endParaRPr kumimoji="0" lang="en-US" sz="2000" b="0" i="0" u="none" strike="noStrike" kern="1200" cap="none" spc="0" normalizeH="0" baseline="0" noProof="0">
              <a:ln>
                <a:noFill/>
              </a:ln>
              <a:solidFill>
                <a:srgbClr val="FFFFFF"/>
              </a:solidFill>
              <a:effectLst/>
              <a:uLnTx/>
              <a:uFillTx/>
              <a:latin typeface="Arial"/>
              <a:cs typeface="Arial"/>
            </a:endParaRPr>
          </a:p>
        </p:txBody>
      </p:sp>
      <p:sp>
        <p:nvSpPr>
          <p:cNvPr id="10" name="Rectangle 9">
            <a:extLst>
              <a:ext uri="{FF2B5EF4-FFF2-40B4-BE49-F238E27FC236}">
                <a16:creationId xmlns:a16="http://schemas.microsoft.com/office/drawing/2014/main" id="{41110587-58DB-F758-8E00-505DBFFD6626}"/>
              </a:ext>
            </a:extLst>
          </p:cNvPr>
          <p:cNvSpPr/>
          <p:nvPr/>
        </p:nvSpPr>
        <p:spPr>
          <a:xfrm>
            <a:off x="1" y="3819294"/>
            <a:ext cx="4914026" cy="4571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66161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ED0C84-9CA6-4C7E-A702-EF9382F99A80}"/>
              </a:ext>
            </a:extLst>
          </p:cNvPr>
          <p:cNvPicPr>
            <a:picLocks noChangeAspect="1"/>
          </p:cNvPicPr>
          <p:nvPr/>
        </p:nvPicPr>
        <p:blipFill>
          <a:blip r:embed="rId2">
            <a:alphaModFix amt="85000"/>
            <a:extLst>
              <a:ext uri="{28A0092B-C50C-407E-A947-70E740481C1C}">
                <a14:useLocalDpi xmlns:a14="http://schemas.microsoft.com/office/drawing/2010/main"/>
              </a:ext>
            </a:extLst>
          </a:blip>
          <a:srcRect/>
          <a:stretch/>
        </p:blipFill>
        <p:spPr>
          <a:xfrm>
            <a:off x="-53213" y="289679"/>
            <a:ext cx="12298426" cy="6917865"/>
          </a:xfrm>
          <a:prstGeom prst="rect">
            <a:avLst/>
          </a:prstGeom>
        </p:spPr>
      </p:pic>
      <p:sp>
        <p:nvSpPr>
          <p:cNvPr id="2" name="Text Placeholder 1">
            <a:extLst>
              <a:ext uri="{FF2B5EF4-FFF2-40B4-BE49-F238E27FC236}">
                <a16:creationId xmlns:a16="http://schemas.microsoft.com/office/drawing/2014/main" id="{B5655EBD-57A0-40C5-E57D-A87973CF39F3}"/>
              </a:ext>
            </a:extLst>
          </p:cNvPr>
          <p:cNvSpPr txBox="1">
            <a:spLocks/>
          </p:cNvSpPr>
          <p:nvPr/>
        </p:nvSpPr>
        <p:spPr>
          <a:xfrm>
            <a:off x="438222" y="2371622"/>
            <a:ext cx="4911018" cy="1057378"/>
          </a:xfrm>
          <a:prstGeom prst="rect">
            <a:avLst/>
          </a:prstGeom>
        </p:spPr>
        <p:txBody>
          <a:bodyPr>
            <a:normAutofit/>
          </a:bodyPr>
          <a:lstStyle>
            <a:lvl1pPr marL="228594" indent="-228594" algn="l" defTabSz="914377" rtl="0" eaLnBrk="1" latinLnBrk="0" hangingPunct="1">
              <a:lnSpc>
                <a:spcPct val="90000"/>
              </a:lnSpc>
              <a:spcBef>
                <a:spcPts val="1000"/>
              </a:spcBef>
              <a:buFont typeface="Arial"/>
              <a:buChar char="•"/>
              <a:defRPr sz="1400" b="0" i="0" kern="1200">
                <a:solidFill>
                  <a:srgbClr val="595959"/>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a:buNone/>
              <a:tabLst/>
              <a:defRPr/>
            </a:pPr>
            <a:r>
              <a:rPr kumimoji="0" lang="en-US" sz="2800" b="1" i="0" u="none" strike="noStrike" kern="1200" cap="none" spc="0" normalizeH="0" baseline="0" noProof="0" dirty="0">
                <a:ln>
                  <a:noFill/>
                </a:ln>
                <a:solidFill>
                  <a:srgbClr val="00956E"/>
                </a:solidFill>
                <a:effectLst/>
                <a:uLnTx/>
                <a:uFillTx/>
                <a:latin typeface="Arial" charset="0"/>
                <a:cs typeface="Arial" charset="0"/>
              </a:rPr>
              <a:t>Advancing DEIA in Registered Apprenticeship </a:t>
            </a:r>
            <a:endParaRPr kumimoji="0" lang="en-US" sz="5400" b="1" i="0" u="none" strike="noStrike" kern="1200" cap="none" spc="0" normalizeH="0" baseline="0" noProof="0" dirty="0">
              <a:ln>
                <a:noFill/>
              </a:ln>
              <a:solidFill>
                <a:srgbClr val="00956E"/>
              </a:solidFill>
              <a:effectLst/>
              <a:uLnTx/>
              <a:uFillTx/>
              <a:latin typeface="Arial" charset="0"/>
              <a:cs typeface="Calibri"/>
            </a:endParaRPr>
          </a:p>
        </p:txBody>
      </p:sp>
      <p:sp>
        <p:nvSpPr>
          <p:cNvPr id="3" name="TextBox 2">
            <a:extLst>
              <a:ext uri="{FF2B5EF4-FFF2-40B4-BE49-F238E27FC236}">
                <a16:creationId xmlns:a16="http://schemas.microsoft.com/office/drawing/2014/main" id="{A6218BA3-7B3A-4CE8-8D35-28C2A1D51659}"/>
              </a:ext>
            </a:extLst>
          </p:cNvPr>
          <p:cNvSpPr txBox="1"/>
          <p:nvPr/>
        </p:nvSpPr>
        <p:spPr>
          <a:xfrm>
            <a:off x="438222" y="3429000"/>
            <a:ext cx="440809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222"/>
                </a:solidFill>
                <a:effectLst/>
                <a:uLnTx/>
                <a:uFillTx/>
                <a:latin typeface="Arial" panose="020B0604020202020204"/>
                <a:ea typeface="+mn-lt"/>
                <a:cs typeface="Arial" panose="020B0604020202020204"/>
              </a:rPr>
              <a:t>The program design framework offers employers and registered apprenticeship sponsors field-informed program design elements and considerations for building systems, processes, partnerships, and practices that can drive DEIA in RA.  They are informed by existing evidence and data as well as extensive research and work with employers, sponsors, intermediaries, and practitioners in the field.</a:t>
            </a:r>
          </a:p>
        </p:txBody>
      </p:sp>
      <p:pic>
        <p:nvPicPr>
          <p:cNvPr id="7" name="Picture 6" descr="A picture containing person&#10;&#10;Description automatically generated">
            <a:extLst>
              <a:ext uri="{FF2B5EF4-FFF2-40B4-BE49-F238E27FC236}">
                <a16:creationId xmlns:a16="http://schemas.microsoft.com/office/drawing/2014/main" id="{A0D457D8-47F2-53BB-DF1E-6275E9F71D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90616" y="0"/>
            <a:ext cx="6501384" cy="6858000"/>
          </a:xfrm>
          <a:prstGeom prst="rect">
            <a:avLst/>
          </a:prstGeom>
        </p:spPr>
      </p:pic>
      <p:pic>
        <p:nvPicPr>
          <p:cNvPr id="8" name="Picture 7" descr="Icon&#10;&#10;Description automatically generated">
            <a:extLst>
              <a:ext uri="{FF2B5EF4-FFF2-40B4-BE49-F238E27FC236}">
                <a16:creationId xmlns:a16="http://schemas.microsoft.com/office/drawing/2014/main" id="{41213282-A27C-4BA1-69FD-6159388D04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222" y="732462"/>
            <a:ext cx="895278" cy="956728"/>
          </a:xfrm>
          <a:prstGeom prst="rect">
            <a:avLst/>
          </a:prstGeom>
        </p:spPr>
      </p:pic>
    </p:spTree>
    <p:extLst>
      <p:ext uri="{BB962C8B-B14F-4D97-AF65-F5344CB8AC3E}">
        <p14:creationId xmlns:p14="http://schemas.microsoft.com/office/powerpoint/2010/main" val="616234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2EAF3FD2-D6D6-E50B-BCEC-221E22BC6C4C}"/>
              </a:ext>
            </a:extLst>
          </p:cNvPr>
          <p:cNvSpPr/>
          <p:nvPr/>
        </p:nvSpPr>
        <p:spPr>
          <a:xfrm>
            <a:off x="9983638" y="5079745"/>
            <a:ext cx="2208362" cy="17770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3" name="Picture 52">
            <a:extLst>
              <a:ext uri="{FF2B5EF4-FFF2-40B4-BE49-F238E27FC236}">
                <a16:creationId xmlns:a16="http://schemas.microsoft.com/office/drawing/2014/main" id="{F831F355-AAA4-D946-3F1D-24439CD6708F}"/>
              </a:ext>
            </a:extLst>
          </p:cNvPr>
          <p:cNvPicPr>
            <a:picLocks noChangeAspect="1"/>
          </p:cNvPicPr>
          <p:nvPr/>
        </p:nvPicPr>
        <p:blipFill>
          <a:blip r:embed="rId3">
            <a:alphaModFix amt="85000"/>
            <a:extLst>
              <a:ext uri="{28A0092B-C50C-407E-A947-70E740481C1C}">
                <a14:useLocalDpi xmlns:a14="http://schemas.microsoft.com/office/drawing/2010/main"/>
              </a:ext>
            </a:extLst>
          </a:blip>
          <a:srcRect/>
          <a:stretch/>
        </p:blipFill>
        <p:spPr>
          <a:xfrm>
            <a:off x="-64974" y="-36548"/>
            <a:ext cx="12321949" cy="6931096"/>
          </a:xfrm>
          <a:prstGeom prst="rect">
            <a:avLst/>
          </a:prstGeom>
        </p:spPr>
      </p:pic>
      <p:sp>
        <p:nvSpPr>
          <p:cNvPr id="40" name="Rounded Rectangle 39">
            <a:extLst>
              <a:ext uri="{FF2B5EF4-FFF2-40B4-BE49-F238E27FC236}">
                <a16:creationId xmlns:a16="http://schemas.microsoft.com/office/drawing/2014/main" id="{2B101FBB-9842-3EE7-D0DA-6853F000B681}"/>
              </a:ext>
            </a:extLst>
          </p:cNvPr>
          <p:cNvSpPr/>
          <p:nvPr/>
        </p:nvSpPr>
        <p:spPr>
          <a:xfrm>
            <a:off x="896112" y="581148"/>
            <a:ext cx="7498080" cy="6077858"/>
          </a:xfrm>
          <a:prstGeom prst="roundRect">
            <a:avLst>
              <a:gd name="adj" fmla="val 433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a:t>
            </a:r>
            <a:r>
              <a:rPr kumimoji="0" lang="en-US" sz="1800" b="0" i="0" u="none" strike="noStrike" kern="1200" cap="none" spc="0" normalizeH="0" baseline="0" noProof="0" err="1">
                <a:ln>
                  <a:noFill/>
                </a:ln>
                <a:solidFill>
                  <a:srgbClr val="FFFFFF"/>
                </a:solidFill>
                <a:effectLst/>
                <a:uLnTx/>
                <a:uFillTx/>
                <a:latin typeface="Arial" panose="020B0604020202020204"/>
                <a:ea typeface="+mn-ea"/>
                <a:cs typeface="+mn-cs"/>
              </a:rPr>
              <a:t>ç</a:t>
            </a: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Rounded Rectangle 40">
            <a:extLst>
              <a:ext uri="{FF2B5EF4-FFF2-40B4-BE49-F238E27FC236}">
                <a16:creationId xmlns:a16="http://schemas.microsoft.com/office/drawing/2014/main" id="{3AF4A370-865C-9B7A-A0E2-D74C2EABECA6}"/>
              </a:ext>
            </a:extLst>
          </p:cNvPr>
          <p:cNvSpPr/>
          <p:nvPr/>
        </p:nvSpPr>
        <p:spPr>
          <a:xfrm>
            <a:off x="3685032" y="751982"/>
            <a:ext cx="4352544" cy="5824728"/>
          </a:xfrm>
          <a:prstGeom prst="roundRect">
            <a:avLst>
              <a:gd name="adj" fmla="val 6793"/>
            </a:avLst>
          </a:prstGeom>
          <a:solidFill>
            <a:schemeClr val="bg1"/>
          </a:solidFill>
          <a:ln w="38100">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6" name="Group 35">
            <a:extLst>
              <a:ext uri="{FF2B5EF4-FFF2-40B4-BE49-F238E27FC236}">
                <a16:creationId xmlns:a16="http://schemas.microsoft.com/office/drawing/2014/main" id="{81FF60F8-5B48-2D38-0FE0-75DB5B02D85D}"/>
              </a:ext>
            </a:extLst>
          </p:cNvPr>
          <p:cNvGrpSpPr/>
          <p:nvPr/>
        </p:nvGrpSpPr>
        <p:grpSpPr>
          <a:xfrm>
            <a:off x="1184066" y="1808525"/>
            <a:ext cx="2177647" cy="3640146"/>
            <a:chOff x="363389" y="1828038"/>
            <a:chExt cx="2177647" cy="3640146"/>
          </a:xfrm>
        </p:grpSpPr>
        <p:pic>
          <p:nvPicPr>
            <p:cNvPr id="3" name="Picture 2" descr="Icon&#10;&#10;Description automatically generated">
              <a:extLst>
                <a:ext uri="{FF2B5EF4-FFF2-40B4-BE49-F238E27FC236}">
                  <a16:creationId xmlns:a16="http://schemas.microsoft.com/office/drawing/2014/main" id="{552F9E85-4E50-760F-FE8B-81665B897A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0712" y="1828038"/>
              <a:ext cx="1143000" cy="1143000"/>
            </a:xfrm>
            <a:prstGeom prst="rect">
              <a:avLst/>
            </a:prstGeom>
          </p:spPr>
        </p:pic>
        <p:pic>
          <p:nvPicPr>
            <p:cNvPr id="5" name="Picture 4" descr="Icon&#10;&#10;Description automatically generated">
              <a:extLst>
                <a:ext uri="{FF2B5EF4-FFF2-40B4-BE49-F238E27FC236}">
                  <a16:creationId xmlns:a16="http://schemas.microsoft.com/office/drawing/2014/main" id="{18D87FBB-4B32-B834-8FB0-EBC8C11668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0712" y="3880104"/>
              <a:ext cx="1143000" cy="1143000"/>
            </a:xfrm>
            <a:prstGeom prst="rect">
              <a:avLst/>
            </a:prstGeom>
          </p:spPr>
        </p:pic>
        <p:sp>
          <p:nvSpPr>
            <p:cNvPr id="23" name="TextBox 22">
              <a:extLst>
                <a:ext uri="{FF2B5EF4-FFF2-40B4-BE49-F238E27FC236}">
                  <a16:creationId xmlns:a16="http://schemas.microsoft.com/office/drawing/2014/main" id="{2EEACBE5-F761-3723-B903-7DB55494D5FD}"/>
                </a:ext>
              </a:extLst>
            </p:cNvPr>
            <p:cNvSpPr txBox="1"/>
            <p:nvPr/>
          </p:nvSpPr>
          <p:spPr>
            <a:xfrm>
              <a:off x="363389" y="3141333"/>
              <a:ext cx="217764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Arial" panose="020B0604020202020204"/>
                  <a:ea typeface="+mn-ea"/>
                  <a:cs typeface="+mn-cs"/>
                </a:rPr>
                <a:t>Leadership and staff diversity</a:t>
              </a:r>
            </a:p>
          </p:txBody>
        </p:sp>
        <p:sp>
          <p:nvSpPr>
            <p:cNvPr id="24" name="TextBox 23">
              <a:extLst>
                <a:ext uri="{FF2B5EF4-FFF2-40B4-BE49-F238E27FC236}">
                  <a16:creationId xmlns:a16="http://schemas.microsoft.com/office/drawing/2014/main" id="{8B665AA9-2F3D-5EBE-1277-D7E924A4B503}"/>
                </a:ext>
              </a:extLst>
            </p:cNvPr>
            <p:cNvSpPr txBox="1"/>
            <p:nvPr/>
          </p:nvSpPr>
          <p:spPr>
            <a:xfrm>
              <a:off x="652955" y="5191185"/>
              <a:ext cx="159851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Arial" panose="020B0604020202020204"/>
                  <a:ea typeface="+mn-ea"/>
                  <a:cs typeface="+mn-cs"/>
                </a:rPr>
                <a:t>Employer Readiness</a:t>
              </a:r>
            </a:p>
          </p:txBody>
        </p:sp>
      </p:grpSp>
      <p:grpSp>
        <p:nvGrpSpPr>
          <p:cNvPr id="45" name="Group 44">
            <a:extLst>
              <a:ext uri="{FF2B5EF4-FFF2-40B4-BE49-F238E27FC236}">
                <a16:creationId xmlns:a16="http://schemas.microsoft.com/office/drawing/2014/main" id="{DEC80516-69C5-1930-D0A7-5960B0757743}"/>
              </a:ext>
            </a:extLst>
          </p:cNvPr>
          <p:cNvGrpSpPr/>
          <p:nvPr/>
        </p:nvGrpSpPr>
        <p:grpSpPr>
          <a:xfrm>
            <a:off x="4055448" y="1199626"/>
            <a:ext cx="3671275" cy="4994498"/>
            <a:chOff x="3974598" y="1309185"/>
            <a:chExt cx="3671275" cy="4994498"/>
          </a:xfrm>
        </p:grpSpPr>
        <p:grpSp>
          <p:nvGrpSpPr>
            <p:cNvPr id="39" name="Group 38">
              <a:extLst>
                <a:ext uri="{FF2B5EF4-FFF2-40B4-BE49-F238E27FC236}">
                  <a16:creationId xmlns:a16="http://schemas.microsoft.com/office/drawing/2014/main" id="{3290AEA4-99B2-8B6C-F4F8-34959814C81A}"/>
                </a:ext>
              </a:extLst>
            </p:cNvPr>
            <p:cNvGrpSpPr/>
            <p:nvPr/>
          </p:nvGrpSpPr>
          <p:grpSpPr>
            <a:xfrm>
              <a:off x="3974598" y="1309185"/>
              <a:ext cx="1723526" cy="4994498"/>
              <a:chOff x="2921752" y="835747"/>
              <a:chExt cx="2057643" cy="5962715"/>
            </a:xfrm>
          </p:grpSpPr>
          <p:pic>
            <p:nvPicPr>
              <p:cNvPr id="8" name="Picture 7" descr="Icon&#10;&#10;Description automatically generated">
                <a:extLst>
                  <a:ext uri="{FF2B5EF4-FFF2-40B4-BE49-F238E27FC236}">
                    <a16:creationId xmlns:a16="http://schemas.microsoft.com/office/drawing/2014/main" id="{D6B8D8E4-5A03-ADAA-E660-E646BE8642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79073" y="835747"/>
                <a:ext cx="1143000" cy="1143000"/>
              </a:xfrm>
              <a:prstGeom prst="rect">
                <a:avLst/>
              </a:prstGeom>
            </p:spPr>
          </p:pic>
          <p:pic>
            <p:nvPicPr>
              <p:cNvPr id="10" name="Picture 9" descr="Icon&#10;&#10;Description automatically generated">
                <a:extLst>
                  <a:ext uri="{FF2B5EF4-FFF2-40B4-BE49-F238E27FC236}">
                    <a16:creationId xmlns:a16="http://schemas.microsoft.com/office/drawing/2014/main" id="{64A141A4-3432-1B81-BE7D-2A91DC2AA1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79073" y="3896255"/>
                <a:ext cx="1143000" cy="1143000"/>
              </a:xfrm>
              <a:prstGeom prst="rect">
                <a:avLst/>
              </a:prstGeom>
            </p:spPr>
          </p:pic>
          <p:pic>
            <p:nvPicPr>
              <p:cNvPr id="14" name="Picture 13" descr="Icon&#10;&#10;Description automatically generated">
                <a:extLst>
                  <a:ext uri="{FF2B5EF4-FFF2-40B4-BE49-F238E27FC236}">
                    <a16:creationId xmlns:a16="http://schemas.microsoft.com/office/drawing/2014/main" id="{AE9D9DFF-46B7-7735-BA3F-D2F1353AF37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79073" y="2273668"/>
                <a:ext cx="1143000" cy="1143000"/>
              </a:xfrm>
              <a:prstGeom prst="rect">
                <a:avLst/>
              </a:prstGeom>
            </p:spPr>
          </p:pic>
          <p:pic>
            <p:nvPicPr>
              <p:cNvPr id="20" name="Picture 19" descr="Icon&#10;&#10;Description automatically generated">
                <a:extLst>
                  <a:ext uri="{FF2B5EF4-FFF2-40B4-BE49-F238E27FC236}">
                    <a16:creationId xmlns:a16="http://schemas.microsoft.com/office/drawing/2014/main" id="{9CBD6D7C-502F-979B-33E5-BA4E4EF0D98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79073" y="5334176"/>
                <a:ext cx="1143000" cy="1143000"/>
              </a:xfrm>
              <a:prstGeom prst="rect">
                <a:avLst/>
              </a:prstGeom>
            </p:spPr>
          </p:pic>
          <p:sp>
            <p:nvSpPr>
              <p:cNvPr id="25" name="TextBox 24">
                <a:extLst>
                  <a:ext uri="{FF2B5EF4-FFF2-40B4-BE49-F238E27FC236}">
                    <a16:creationId xmlns:a16="http://schemas.microsoft.com/office/drawing/2014/main" id="{C6E93708-F2CE-F428-6222-5628D97FA86C}"/>
                  </a:ext>
                </a:extLst>
              </p:cNvPr>
              <p:cNvSpPr txBox="1"/>
              <p:nvPr/>
            </p:nvSpPr>
            <p:spPr>
              <a:xfrm>
                <a:off x="3444666" y="1987708"/>
                <a:ext cx="1127584" cy="312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22222"/>
                    </a:solidFill>
                    <a:effectLst/>
                    <a:uLnTx/>
                    <a:uFillTx/>
                    <a:latin typeface="Arial" panose="020B0604020202020204"/>
                    <a:ea typeface="+mn-ea"/>
                    <a:cs typeface="+mn-cs"/>
                  </a:rPr>
                  <a:t>Recruitment</a:t>
                </a:r>
              </a:p>
            </p:txBody>
          </p:sp>
          <p:sp>
            <p:nvSpPr>
              <p:cNvPr id="26" name="TextBox 25">
                <a:extLst>
                  <a:ext uri="{FF2B5EF4-FFF2-40B4-BE49-F238E27FC236}">
                    <a16:creationId xmlns:a16="http://schemas.microsoft.com/office/drawing/2014/main" id="{27904EEC-94ED-A10E-B66C-25834546548A}"/>
                  </a:ext>
                </a:extLst>
              </p:cNvPr>
              <p:cNvSpPr txBox="1"/>
              <p:nvPr/>
            </p:nvSpPr>
            <p:spPr>
              <a:xfrm>
                <a:off x="2921752" y="3425629"/>
                <a:ext cx="2057643" cy="4960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22222"/>
                    </a:solidFill>
                    <a:effectLst/>
                    <a:uLnTx/>
                    <a:uFillTx/>
                    <a:latin typeface="Arial" panose="020B0604020202020204"/>
                    <a:ea typeface="+mn-ea"/>
                    <a:cs typeface="+mn-cs"/>
                  </a:rPr>
                  <a:t>Accessible and representative instruction</a:t>
                </a:r>
              </a:p>
            </p:txBody>
          </p:sp>
          <p:sp>
            <p:nvSpPr>
              <p:cNvPr id="27" name="TextBox 26">
                <a:extLst>
                  <a:ext uri="{FF2B5EF4-FFF2-40B4-BE49-F238E27FC236}">
                    <a16:creationId xmlns:a16="http://schemas.microsoft.com/office/drawing/2014/main" id="{AC2D8679-34BD-9160-5DC1-240B1B600E8F}"/>
                  </a:ext>
                </a:extLst>
              </p:cNvPr>
              <p:cNvSpPr txBox="1"/>
              <p:nvPr/>
            </p:nvSpPr>
            <p:spPr>
              <a:xfrm>
                <a:off x="3218641" y="5048216"/>
                <a:ext cx="1623249" cy="312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22222"/>
                    </a:solidFill>
                    <a:effectLst/>
                    <a:uLnTx/>
                    <a:uFillTx/>
                    <a:latin typeface="Arial" panose="020B0604020202020204"/>
                    <a:ea typeface="+mn-ea"/>
                    <a:cs typeface="+mn-cs"/>
                  </a:rPr>
                  <a:t>Quality Mentorship</a:t>
                </a:r>
              </a:p>
            </p:txBody>
          </p:sp>
          <p:sp>
            <p:nvSpPr>
              <p:cNvPr id="28" name="TextBox 27">
                <a:extLst>
                  <a:ext uri="{FF2B5EF4-FFF2-40B4-BE49-F238E27FC236}">
                    <a16:creationId xmlns:a16="http://schemas.microsoft.com/office/drawing/2014/main" id="{B4AA9CC7-8244-863E-66A8-D58D4D804A56}"/>
                  </a:ext>
                </a:extLst>
              </p:cNvPr>
              <p:cNvSpPr txBox="1"/>
              <p:nvPr/>
            </p:nvSpPr>
            <p:spPr>
              <a:xfrm>
                <a:off x="3214634" y="6486137"/>
                <a:ext cx="1634731" cy="312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22222"/>
                    </a:solidFill>
                    <a:effectLst/>
                    <a:uLnTx/>
                    <a:uFillTx/>
                    <a:latin typeface="Arial" panose="020B0604020202020204"/>
                    <a:ea typeface="+mn-ea"/>
                    <a:cs typeface="+mn-cs"/>
                  </a:rPr>
                  <a:t>Retention Services</a:t>
                </a:r>
              </a:p>
            </p:txBody>
          </p:sp>
        </p:grpSp>
        <p:grpSp>
          <p:nvGrpSpPr>
            <p:cNvPr id="37" name="Group 36">
              <a:extLst>
                <a:ext uri="{FF2B5EF4-FFF2-40B4-BE49-F238E27FC236}">
                  <a16:creationId xmlns:a16="http://schemas.microsoft.com/office/drawing/2014/main" id="{6F21A72D-190E-1AE8-F20B-CFC0A5285493}"/>
                </a:ext>
              </a:extLst>
            </p:cNvPr>
            <p:cNvGrpSpPr/>
            <p:nvPr/>
          </p:nvGrpSpPr>
          <p:grpSpPr>
            <a:xfrm>
              <a:off x="5816387" y="1397827"/>
              <a:ext cx="1829486" cy="4676233"/>
              <a:chOff x="6315838" y="697098"/>
              <a:chExt cx="2184144" cy="5582754"/>
            </a:xfrm>
          </p:grpSpPr>
          <p:pic>
            <p:nvPicPr>
              <p:cNvPr id="12" name="Picture 11" descr="Icon&#10;&#10;Description automatically generated">
                <a:extLst>
                  <a:ext uri="{FF2B5EF4-FFF2-40B4-BE49-F238E27FC236}">
                    <a16:creationId xmlns:a16="http://schemas.microsoft.com/office/drawing/2014/main" id="{6BBBC6D2-05B3-1F25-4DC6-6CD6AF13979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36410" y="697098"/>
                <a:ext cx="1143000" cy="1143000"/>
              </a:xfrm>
              <a:prstGeom prst="rect">
                <a:avLst/>
              </a:prstGeom>
            </p:spPr>
          </p:pic>
          <p:pic>
            <p:nvPicPr>
              <p:cNvPr id="16" name="Picture 15" descr="Icon&#10;&#10;Description automatically generated">
                <a:extLst>
                  <a:ext uri="{FF2B5EF4-FFF2-40B4-BE49-F238E27FC236}">
                    <a16:creationId xmlns:a16="http://schemas.microsoft.com/office/drawing/2014/main" id="{514A164C-F7FA-06AB-04A2-96084904BBE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36411" y="2668530"/>
                <a:ext cx="1143000" cy="1143000"/>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B57198E2-51ED-CE97-3D9A-FBC1E98AF41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836412" y="4658334"/>
                <a:ext cx="1143000" cy="1143000"/>
              </a:xfrm>
              <a:prstGeom prst="rect">
                <a:avLst/>
              </a:prstGeom>
            </p:spPr>
          </p:pic>
          <p:sp>
            <p:nvSpPr>
              <p:cNvPr id="29" name="TextBox 28">
                <a:extLst>
                  <a:ext uri="{FF2B5EF4-FFF2-40B4-BE49-F238E27FC236}">
                    <a16:creationId xmlns:a16="http://schemas.microsoft.com/office/drawing/2014/main" id="{C3E185CE-D658-8C16-93D4-5DB300596A40}"/>
                  </a:ext>
                </a:extLst>
              </p:cNvPr>
              <p:cNvSpPr txBox="1"/>
              <p:nvPr/>
            </p:nvSpPr>
            <p:spPr>
              <a:xfrm>
                <a:off x="6315838" y="2006291"/>
                <a:ext cx="2184144" cy="4960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22222"/>
                    </a:solidFill>
                    <a:effectLst/>
                    <a:uLnTx/>
                    <a:uFillTx/>
                    <a:latin typeface="Arial" panose="020B0604020202020204"/>
                    <a:ea typeface="+mn-ea"/>
                    <a:cs typeface="+mn-cs"/>
                  </a:rPr>
                  <a:t>Livable wages &amp; advancement opportunities</a:t>
                </a:r>
              </a:p>
            </p:txBody>
          </p:sp>
          <p:sp>
            <p:nvSpPr>
              <p:cNvPr id="30" name="TextBox 29">
                <a:extLst>
                  <a:ext uri="{FF2B5EF4-FFF2-40B4-BE49-F238E27FC236}">
                    <a16:creationId xmlns:a16="http://schemas.microsoft.com/office/drawing/2014/main" id="{83F55656-2F1E-96D1-6C94-481E4F444A0D}"/>
                  </a:ext>
                </a:extLst>
              </p:cNvPr>
              <p:cNvSpPr txBox="1"/>
              <p:nvPr/>
            </p:nvSpPr>
            <p:spPr>
              <a:xfrm>
                <a:off x="6399170" y="5967527"/>
                <a:ext cx="2017483" cy="312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22222"/>
                    </a:solidFill>
                    <a:effectLst/>
                    <a:uLnTx/>
                    <a:uFillTx/>
                    <a:latin typeface="Arial" panose="020B0604020202020204"/>
                    <a:ea typeface="+mn-ea"/>
                    <a:cs typeface="+mn-cs"/>
                  </a:rPr>
                  <a:t>Equitable data practices</a:t>
                </a:r>
              </a:p>
            </p:txBody>
          </p:sp>
          <p:sp>
            <p:nvSpPr>
              <p:cNvPr id="31" name="TextBox 30">
                <a:extLst>
                  <a:ext uri="{FF2B5EF4-FFF2-40B4-BE49-F238E27FC236}">
                    <a16:creationId xmlns:a16="http://schemas.microsoft.com/office/drawing/2014/main" id="{21977D6D-1CCE-E88D-2428-43C86C5ECF2D}"/>
                  </a:ext>
                </a:extLst>
              </p:cNvPr>
              <p:cNvSpPr txBox="1"/>
              <p:nvPr/>
            </p:nvSpPr>
            <p:spPr>
              <a:xfrm>
                <a:off x="6497245" y="3977723"/>
                <a:ext cx="1821333" cy="5144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22222"/>
                    </a:solidFill>
                    <a:effectLst/>
                    <a:uLnTx/>
                    <a:uFillTx/>
                    <a:latin typeface="Arial" panose="020B0604020202020204"/>
                    <a:ea typeface="+mn-ea"/>
                    <a:cs typeface="+mn-cs"/>
                  </a:rPr>
                  <a:t>Participant voice &amp; culture of belonging</a:t>
                </a:r>
              </a:p>
            </p:txBody>
          </p:sp>
        </p:grpSp>
      </p:grpSp>
      <p:sp>
        <p:nvSpPr>
          <p:cNvPr id="33" name="TextBox 32">
            <a:extLst>
              <a:ext uri="{FF2B5EF4-FFF2-40B4-BE49-F238E27FC236}">
                <a16:creationId xmlns:a16="http://schemas.microsoft.com/office/drawing/2014/main" id="{1D11B56F-8655-7352-50AE-4C04877E3E3A}"/>
              </a:ext>
            </a:extLst>
          </p:cNvPr>
          <p:cNvSpPr txBox="1"/>
          <p:nvPr/>
        </p:nvSpPr>
        <p:spPr>
          <a:xfrm rot="16200000">
            <a:off x="-204876" y="5366324"/>
            <a:ext cx="184858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2222"/>
                </a:solidFill>
                <a:effectLst/>
                <a:uLnTx/>
                <a:uFillTx/>
                <a:latin typeface="Arial" panose="020B0604020202020204"/>
                <a:ea typeface="+mn-ea"/>
                <a:cs typeface="+mn-cs"/>
              </a:rPr>
              <a:t>Employer Structure</a:t>
            </a:r>
          </a:p>
        </p:txBody>
      </p:sp>
      <p:sp>
        <p:nvSpPr>
          <p:cNvPr id="34" name="TextBox 33">
            <a:extLst>
              <a:ext uri="{FF2B5EF4-FFF2-40B4-BE49-F238E27FC236}">
                <a16:creationId xmlns:a16="http://schemas.microsoft.com/office/drawing/2014/main" id="{2F6E1348-FEB1-AA16-FACA-E6BB42E464A4}"/>
              </a:ext>
            </a:extLst>
          </p:cNvPr>
          <p:cNvSpPr txBox="1"/>
          <p:nvPr/>
        </p:nvSpPr>
        <p:spPr>
          <a:xfrm rot="-5400000">
            <a:off x="7773997" y="5456544"/>
            <a:ext cx="213391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2222"/>
                </a:solidFill>
                <a:effectLst/>
                <a:uLnTx/>
                <a:uFillTx/>
                <a:latin typeface="Arial" panose="020B0604020202020204"/>
                <a:ea typeface="+mn-ea"/>
                <a:cs typeface="+mn-cs"/>
              </a:rPr>
              <a:t>External Organizations</a:t>
            </a:r>
          </a:p>
        </p:txBody>
      </p:sp>
      <p:sp>
        <p:nvSpPr>
          <p:cNvPr id="35" name="TextBox 34">
            <a:extLst>
              <a:ext uri="{FF2B5EF4-FFF2-40B4-BE49-F238E27FC236}">
                <a16:creationId xmlns:a16="http://schemas.microsoft.com/office/drawing/2014/main" id="{8D1444AF-4787-6B1F-410C-7E5FE34E67DE}"/>
              </a:ext>
            </a:extLst>
          </p:cNvPr>
          <p:cNvSpPr txBox="1"/>
          <p:nvPr/>
        </p:nvSpPr>
        <p:spPr>
          <a:xfrm>
            <a:off x="3709397" y="144819"/>
            <a:ext cx="5288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22222"/>
                </a:solidFill>
                <a:effectLst/>
                <a:uLnTx/>
                <a:uFillTx/>
                <a:latin typeface="Arial" panose="020B0604020202020204"/>
                <a:ea typeface="+mn-ea"/>
                <a:cs typeface="+mn-cs"/>
              </a:rPr>
              <a:t>Organizational Conditions to Support Success</a:t>
            </a:r>
          </a:p>
        </p:txBody>
      </p:sp>
      <p:cxnSp>
        <p:nvCxnSpPr>
          <p:cNvPr id="47" name="Straight Arrow Connector 46">
            <a:extLst>
              <a:ext uri="{FF2B5EF4-FFF2-40B4-BE49-F238E27FC236}">
                <a16:creationId xmlns:a16="http://schemas.microsoft.com/office/drawing/2014/main" id="{EDDA3668-029B-6356-BA9B-0C5CD744C917}"/>
              </a:ext>
            </a:extLst>
          </p:cNvPr>
          <p:cNvCxnSpPr/>
          <p:nvPr/>
        </p:nvCxnSpPr>
        <p:spPr>
          <a:xfrm>
            <a:off x="3161373" y="2426143"/>
            <a:ext cx="523659" cy="0"/>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9F4B969-EDC7-5893-CFF1-BE75C5E60A71}"/>
              </a:ext>
            </a:extLst>
          </p:cNvPr>
          <p:cNvCxnSpPr/>
          <p:nvPr/>
        </p:nvCxnSpPr>
        <p:spPr>
          <a:xfrm>
            <a:off x="3161372" y="4517071"/>
            <a:ext cx="523659" cy="0"/>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A0AAAED-82B8-FE45-0652-4DAD606D1A1F}"/>
              </a:ext>
            </a:extLst>
          </p:cNvPr>
          <p:cNvCxnSpPr>
            <a:cxnSpLocks/>
          </p:cNvCxnSpPr>
          <p:nvPr/>
        </p:nvCxnSpPr>
        <p:spPr>
          <a:xfrm>
            <a:off x="8099132" y="3094154"/>
            <a:ext cx="898893" cy="0"/>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BFC2F53-82C2-EC97-0C1D-7CF75CA9026D}"/>
              </a:ext>
            </a:extLst>
          </p:cNvPr>
          <p:cNvCxnSpPr>
            <a:cxnSpLocks/>
          </p:cNvCxnSpPr>
          <p:nvPr/>
        </p:nvCxnSpPr>
        <p:spPr>
          <a:xfrm>
            <a:off x="8099131" y="3334293"/>
            <a:ext cx="898893" cy="0"/>
          </a:xfrm>
          <a:prstGeom prst="straightConnector1">
            <a:avLst/>
          </a:prstGeom>
          <a:ln w="38100">
            <a:solidFill>
              <a:schemeClr val="accent4"/>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55" name="Picture 54" descr="Icon&#10;&#10;Description automatically generated">
            <a:extLst>
              <a:ext uri="{FF2B5EF4-FFF2-40B4-BE49-F238E27FC236}">
                <a16:creationId xmlns:a16="http://schemas.microsoft.com/office/drawing/2014/main" id="{4CE1108E-A57F-AB1A-6D35-F81765AA44A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500728" y="6166412"/>
            <a:ext cx="460955" cy="492594"/>
          </a:xfrm>
          <a:prstGeom prst="rect">
            <a:avLst/>
          </a:prstGeom>
        </p:spPr>
      </p:pic>
      <p:sp>
        <p:nvSpPr>
          <p:cNvPr id="4" name="Rectangle 3">
            <a:extLst>
              <a:ext uri="{FF2B5EF4-FFF2-40B4-BE49-F238E27FC236}">
                <a16:creationId xmlns:a16="http://schemas.microsoft.com/office/drawing/2014/main" id="{E69FF379-69B9-B805-2357-50DE2DE82BA7}"/>
              </a:ext>
            </a:extLst>
          </p:cNvPr>
          <p:cNvSpPr/>
          <p:nvPr/>
        </p:nvSpPr>
        <p:spPr>
          <a:xfrm>
            <a:off x="11206747" y="5832642"/>
            <a:ext cx="914400" cy="9144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Rounded Rectangle 43">
            <a:extLst>
              <a:ext uri="{FF2B5EF4-FFF2-40B4-BE49-F238E27FC236}">
                <a16:creationId xmlns:a16="http://schemas.microsoft.com/office/drawing/2014/main" id="{FAD2D62E-CB14-0502-CD4C-7267E9D3FE1A}"/>
              </a:ext>
            </a:extLst>
          </p:cNvPr>
          <p:cNvSpPr/>
          <p:nvPr/>
        </p:nvSpPr>
        <p:spPr>
          <a:xfrm>
            <a:off x="8998025" y="567603"/>
            <a:ext cx="2733181" cy="6085642"/>
          </a:xfrm>
          <a:prstGeom prst="roundRect">
            <a:avLst>
              <a:gd name="adj" fmla="val 433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2" name="Group 41">
            <a:extLst>
              <a:ext uri="{FF2B5EF4-FFF2-40B4-BE49-F238E27FC236}">
                <a16:creationId xmlns:a16="http://schemas.microsoft.com/office/drawing/2014/main" id="{8E064738-44B0-3E75-1979-5AC979D2F178}"/>
              </a:ext>
            </a:extLst>
          </p:cNvPr>
          <p:cNvGrpSpPr/>
          <p:nvPr/>
        </p:nvGrpSpPr>
        <p:grpSpPr>
          <a:xfrm>
            <a:off x="9793116" y="2553875"/>
            <a:ext cx="1143000" cy="1531133"/>
            <a:chOff x="9866668" y="3052563"/>
            <a:chExt cx="1143000" cy="1531133"/>
          </a:xfrm>
        </p:grpSpPr>
        <p:pic>
          <p:nvPicPr>
            <p:cNvPr id="22" name="Picture 21" descr="Icon&#10;&#10;Description automatically generated">
              <a:extLst>
                <a:ext uri="{FF2B5EF4-FFF2-40B4-BE49-F238E27FC236}">
                  <a16:creationId xmlns:a16="http://schemas.microsoft.com/office/drawing/2014/main" id="{9D1CCCD0-56C3-4C78-DDB9-6B83B4C5A0C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866668" y="3052563"/>
              <a:ext cx="1143000" cy="1143000"/>
            </a:xfrm>
            <a:prstGeom prst="rect">
              <a:avLst/>
            </a:prstGeom>
          </p:spPr>
        </p:pic>
        <p:sp>
          <p:nvSpPr>
            <p:cNvPr id="32" name="TextBox 31">
              <a:extLst>
                <a:ext uri="{FF2B5EF4-FFF2-40B4-BE49-F238E27FC236}">
                  <a16:creationId xmlns:a16="http://schemas.microsoft.com/office/drawing/2014/main" id="{9B4D3D68-09D3-B3C5-A615-AF1756B7F745}"/>
                </a:ext>
              </a:extLst>
            </p:cNvPr>
            <p:cNvSpPr txBox="1"/>
            <p:nvPr/>
          </p:nvSpPr>
          <p:spPr>
            <a:xfrm>
              <a:off x="9915429" y="4306697"/>
              <a:ext cx="104547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Arial" panose="020B0604020202020204"/>
                  <a:ea typeface="+mn-ea"/>
                  <a:cs typeface="+mn-cs"/>
                </a:rPr>
                <a:t>Partnerships</a:t>
              </a:r>
            </a:p>
          </p:txBody>
        </p:sp>
      </p:grpSp>
    </p:spTree>
    <p:extLst>
      <p:ext uri="{BB962C8B-B14F-4D97-AF65-F5344CB8AC3E}">
        <p14:creationId xmlns:p14="http://schemas.microsoft.com/office/powerpoint/2010/main" val="2061618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in a hallway&#10;&#10;Description automatically generated with low confidence">
            <a:extLst>
              <a:ext uri="{FF2B5EF4-FFF2-40B4-BE49-F238E27FC236}">
                <a16:creationId xmlns:a16="http://schemas.microsoft.com/office/drawing/2014/main" id="{3A4169AC-9225-F874-C5CB-AFA96872BF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11ED6695-F3EA-737E-1BF7-DD4B3E2C325A}"/>
              </a:ext>
            </a:extLst>
          </p:cNvPr>
          <p:cNvSpPr/>
          <p:nvPr/>
        </p:nvSpPr>
        <p:spPr>
          <a:xfrm>
            <a:off x="-1" y="0"/>
            <a:ext cx="12192001" cy="6858000"/>
          </a:xfrm>
          <a:prstGeom prst="rect">
            <a:avLst/>
          </a:prstGeom>
          <a:solidFill>
            <a:srgbClr val="222222">
              <a:alpha val="6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1B72FB71-525B-1241-B1EF-D5425A874CB5}"/>
              </a:ext>
            </a:extLst>
          </p:cNvPr>
          <p:cNvSpPr/>
          <p:nvPr/>
        </p:nvSpPr>
        <p:spPr>
          <a:xfrm>
            <a:off x="0" y="3202313"/>
            <a:ext cx="12192000" cy="30469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highlight>
                <a:srgbClr val="00FF00"/>
              </a:highlight>
              <a:uLnTx/>
              <a:uFillTx/>
              <a:latin typeface="Arial" panose="020B0604020202020204"/>
              <a:ea typeface="+mn-ea"/>
              <a:cs typeface="Calibri"/>
            </a:endParaRPr>
          </a:p>
        </p:txBody>
      </p:sp>
      <p:sp>
        <p:nvSpPr>
          <p:cNvPr id="11" name="TextBox 10">
            <a:extLst>
              <a:ext uri="{FF2B5EF4-FFF2-40B4-BE49-F238E27FC236}">
                <a16:creationId xmlns:a16="http://schemas.microsoft.com/office/drawing/2014/main" id="{22751E16-9680-7755-BBF5-2C46754BA319}"/>
              </a:ext>
            </a:extLst>
          </p:cNvPr>
          <p:cNvSpPr txBox="1"/>
          <p:nvPr/>
        </p:nvSpPr>
        <p:spPr>
          <a:xfrm>
            <a:off x="2612572" y="3525478"/>
            <a:ext cx="9330613" cy="2585323"/>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a:ln>
                  <a:noFill/>
                </a:ln>
                <a:solidFill>
                  <a:srgbClr val="DEE12B">
                    <a:lumMod val="75000"/>
                  </a:srgbClr>
                </a:solidFill>
                <a:effectLst/>
                <a:uLnTx/>
                <a:uFillTx/>
                <a:latin typeface="Arial" panose="020B0604020202020204"/>
                <a:ea typeface="+mn-lt"/>
                <a:cs typeface="Arial" panose="020B0604020202020204"/>
              </a:rPr>
              <a:t>Use Transparent and Accessible Practices to Diversify Recruitment</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222222"/>
              </a:solidFill>
              <a:effectLst/>
              <a:uLnTx/>
              <a:uFillTx/>
              <a:latin typeface="Arial" panose="020B0604020202020204"/>
              <a:ea typeface="+mn-lt"/>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222"/>
                </a:solidFill>
                <a:effectLst/>
                <a:uLnTx/>
                <a:uFillTx/>
                <a:latin typeface="Arial" panose="020B0604020202020204"/>
                <a:ea typeface="+mn-lt"/>
                <a:cs typeface="Arial" panose="020B0604020202020204"/>
              </a:rPr>
              <a:t>The first interaction apprentices will have with an apprenticeship program will occur during outreach and recruitment. To ensure that programs are equitable, inclusive, and accessible, outreach practices and materials should be shared with a range of communities and in ways that allow for different forms of engagement and interaction.</a:t>
            </a:r>
          </a:p>
        </p:txBody>
      </p:sp>
      <p:pic>
        <p:nvPicPr>
          <p:cNvPr id="6" name="Picture 5">
            <a:extLst>
              <a:ext uri="{FF2B5EF4-FFF2-40B4-BE49-F238E27FC236}">
                <a16:creationId xmlns:a16="http://schemas.microsoft.com/office/drawing/2014/main" id="{7AC9738D-7BD7-ACA2-0D8E-368FF10E56FA}"/>
              </a:ext>
            </a:extLst>
          </p:cNvPr>
          <p:cNvPicPr>
            <a:picLocks noChangeAspect="1"/>
          </p:cNvPicPr>
          <p:nvPr/>
        </p:nvPicPr>
        <p:blipFill>
          <a:blip r:embed="rId4"/>
          <a:stretch>
            <a:fillRect/>
          </a:stretch>
        </p:blipFill>
        <p:spPr>
          <a:xfrm>
            <a:off x="431694" y="3998082"/>
            <a:ext cx="1746399" cy="1605884"/>
          </a:xfrm>
          <a:prstGeom prst="rect">
            <a:avLst/>
          </a:prstGeom>
        </p:spPr>
      </p:pic>
    </p:spTree>
    <p:extLst>
      <p:ext uri="{BB962C8B-B14F-4D97-AF65-F5344CB8AC3E}">
        <p14:creationId xmlns:p14="http://schemas.microsoft.com/office/powerpoint/2010/main" val="3086785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indoor&#10;&#10;Description automatically generated">
            <a:extLst>
              <a:ext uri="{FF2B5EF4-FFF2-40B4-BE49-F238E27FC236}">
                <a16:creationId xmlns:a16="http://schemas.microsoft.com/office/drawing/2014/main" id="{F060C93E-E279-84D3-D046-E9277F15E6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
          <a:stretch/>
        </p:blipFill>
        <p:spPr>
          <a:xfrm>
            <a:off x="0" y="0"/>
            <a:ext cx="12189761" cy="6858000"/>
          </a:xfrm>
          <a:prstGeom prst="rect">
            <a:avLst/>
          </a:prstGeom>
        </p:spPr>
      </p:pic>
      <p:sp>
        <p:nvSpPr>
          <p:cNvPr id="10" name="Rectangle 9">
            <a:extLst>
              <a:ext uri="{FF2B5EF4-FFF2-40B4-BE49-F238E27FC236}">
                <a16:creationId xmlns:a16="http://schemas.microsoft.com/office/drawing/2014/main" id="{3A2CB1AC-F5E6-48C7-EA2B-9E1E66C1CCA5}"/>
              </a:ext>
            </a:extLst>
          </p:cNvPr>
          <p:cNvSpPr/>
          <p:nvPr/>
        </p:nvSpPr>
        <p:spPr>
          <a:xfrm>
            <a:off x="-1" y="0"/>
            <a:ext cx="12192001" cy="6858000"/>
          </a:xfrm>
          <a:prstGeom prst="rect">
            <a:avLst/>
          </a:prstGeom>
          <a:solidFill>
            <a:srgbClr val="222222">
              <a:alpha val="6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1B72FB71-525B-1241-B1EF-D5425A874CB5}"/>
              </a:ext>
            </a:extLst>
          </p:cNvPr>
          <p:cNvSpPr/>
          <p:nvPr/>
        </p:nvSpPr>
        <p:spPr>
          <a:xfrm>
            <a:off x="0" y="2638697"/>
            <a:ext cx="12189761" cy="363510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highlight>
                <a:srgbClr val="00FF00"/>
              </a:highlight>
              <a:uLnTx/>
              <a:uFillTx/>
              <a:latin typeface="Arial" panose="020B0604020202020204"/>
              <a:ea typeface="+mn-ea"/>
              <a:cs typeface="Calibri"/>
            </a:endParaRPr>
          </a:p>
        </p:txBody>
      </p:sp>
      <p:sp>
        <p:nvSpPr>
          <p:cNvPr id="2" name="Text Placeholder 1">
            <a:extLst>
              <a:ext uri="{FF2B5EF4-FFF2-40B4-BE49-F238E27FC236}">
                <a16:creationId xmlns:a16="http://schemas.microsoft.com/office/drawing/2014/main" id="{412AA8D0-5CE6-2646-A7FE-CEEACB1DB71E}"/>
              </a:ext>
            </a:extLst>
          </p:cNvPr>
          <p:cNvSpPr>
            <a:spLocks noGrp="1"/>
          </p:cNvSpPr>
          <p:nvPr>
            <p:ph type="body" sz="quarter" idx="11"/>
          </p:nvPr>
        </p:nvSpPr>
        <p:spPr>
          <a:xfrm>
            <a:off x="2273299" y="4789580"/>
            <a:ext cx="9626601" cy="1445030"/>
          </a:xfrm>
        </p:spPr>
        <p:txBody>
          <a:bodyPr anchor="ctr">
            <a:noAutofit/>
          </a:bodyPr>
          <a:lstStyle/>
          <a:p>
            <a:r>
              <a:rPr lang="en-US" sz="1800" b="0" cap="none">
                <a:solidFill>
                  <a:schemeClr val="tx1"/>
                </a:solidFill>
                <a:cs typeface="Calibri"/>
              </a:rPr>
              <a:t>Equitable apprenticeships not only get people from a wide range of backgrounds in the door, but they also set up each apprentice for success throughout the program and beyond. To achieve this and ensure all participants can benefit, programs must design training and classroom instruction to be accessible to everyone regardless of learning needs or preferences or physical ability. It is equally important that on-the-job training and classroom environments and instruction represent program participants.</a:t>
            </a:r>
          </a:p>
          <a:p>
            <a:endParaRPr lang="en-US" sz="1800" b="0" cap="none">
              <a:solidFill>
                <a:schemeClr val="tx1"/>
              </a:solidFill>
              <a:latin typeface="Calibri"/>
              <a:cs typeface="Calibri"/>
            </a:endParaRPr>
          </a:p>
        </p:txBody>
      </p:sp>
      <p:sp>
        <p:nvSpPr>
          <p:cNvPr id="3" name="TextBox 2">
            <a:extLst>
              <a:ext uri="{FF2B5EF4-FFF2-40B4-BE49-F238E27FC236}">
                <a16:creationId xmlns:a16="http://schemas.microsoft.com/office/drawing/2014/main" id="{2C215406-0119-B6F6-C1ED-D8C82EAC52D4}"/>
              </a:ext>
            </a:extLst>
          </p:cNvPr>
          <p:cNvSpPr txBox="1"/>
          <p:nvPr/>
        </p:nvSpPr>
        <p:spPr>
          <a:xfrm>
            <a:off x="2273299" y="2878042"/>
            <a:ext cx="915713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DEE12B">
                    <a:lumMod val="75000"/>
                  </a:srgbClr>
                </a:solidFill>
                <a:effectLst/>
                <a:uLnTx/>
                <a:uFillTx/>
                <a:latin typeface="Arial" panose="020B0604020202020204"/>
                <a:ea typeface="+mn-ea"/>
                <a:cs typeface="+mn-cs"/>
              </a:rPr>
              <a:t>Design Training and Classroom Instruction to be Accessible and Representative of Participants</a:t>
            </a:r>
            <a:endParaRPr kumimoji="0" lang="en-US" sz="3200" b="1" i="0" u="none" strike="noStrike" kern="1200" cap="none" spc="0" normalizeH="0" baseline="0" noProof="0">
              <a:ln>
                <a:noFill/>
              </a:ln>
              <a:solidFill>
                <a:srgbClr val="DEE12B">
                  <a:lumMod val="75000"/>
                </a:srgbClr>
              </a:solidFill>
              <a:effectLst/>
              <a:uLnTx/>
              <a:uFillTx/>
              <a:latin typeface="Arial" panose="020B0604020202020204"/>
              <a:ea typeface="+mn-ea"/>
              <a:cs typeface="Calibri"/>
            </a:endParaRPr>
          </a:p>
        </p:txBody>
      </p:sp>
      <p:pic>
        <p:nvPicPr>
          <p:cNvPr id="7" name="Picture 6">
            <a:extLst>
              <a:ext uri="{FF2B5EF4-FFF2-40B4-BE49-F238E27FC236}">
                <a16:creationId xmlns:a16="http://schemas.microsoft.com/office/drawing/2014/main" id="{5BC63224-6F18-2297-835A-6EF1CAA7E35D}"/>
              </a:ext>
            </a:extLst>
          </p:cNvPr>
          <p:cNvPicPr>
            <a:picLocks noChangeAspect="1"/>
          </p:cNvPicPr>
          <p:nvPr/>
        </p:nvPicPr>
        <p:blipFill>
          <a:blip r:embed="rId4"/>
          <a:stretch>
            <a:fillRect/>
          </a:stretch>
        </p:blipFill>
        <p:spPr>
          <a:xfrm>
            <a:off x="293613" y="3664142"/>
            <a:ext cx="1689825" cy="1584211"/>
          </a:xfrm>
          <a:prstGeom prst="rect">
            <a:avLst/>
          </a:prstGeom>
        </p:spPr>
      </p:pic>
    </p:spTree>
    <p:extLst>
      <p:ext uri="{BB962C8B-B14F-4D97-AF65-F5344CB8AC3E}">
        <p14:creationId xmlns:p14="http://schemas.microsoft.com/office/powerpoint/2010/main" val="3115358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hard hat&#10;&#10;Description automatically generated with low confidence">
            <a:extLst>
              <a:ext uri="{FF2B5EF4-FFF2-40B4-BE49-F238E27FC236}">
                <a16:creationId xmlns:a16="http://schemas.microsoft.com/office/drawing/2014/main" id="{23302685-DAAB-0C21-1044-1FDAF9B7BF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2000" cy="5665304"/>
          </a:xfrm>
          <a:prstGeom prst="rect">
            <a:avLst/>
          </a:prstGeom>
          <a:effectLst>
            <a:outerShdw blurRad="313875" dist="38100" dir="5400000" algn="t" rotWithShape="0">
              <a:prstClr val="black">
                <a:alpha val="40000"/>
              </a:prstClr>
            </a:outerShdw>
          </a:effectLst>
        </p:spPr>
      </p:pic>
      <p:sp>
        <p:nvSpPr>
          <p:cNvPr id="5" name="Rectangle 4">
            <a:extLst>
              <a:ext uri="{FF2B5EF4-FFF2-40B4-BE49-F238E27FC236}">
                <a16:creationId xmlns:a16="http://schemas.microsoft.com/office/drawing/2014/main" id="{4FC9F0B8-372E-7072-32B7-31E0F7CDD99D}"/>
              </a:ext>
            </a:extLst>
          </p:cNvPr>
          <p:cNvSpPr/>
          <p:nvPr/>
        </p:nvSpPr>
        <p:spPr>
          <a:xfrm>
            <a:off x="0" y="0"/>
            <a:ext cx="12191999" cy="5665304"/>
          </a:xfrm>
          <a:prstGeom prst="rect">
            <a:avLst/>
          </a:prstGeom>
          <a:solidFill>
            <a:srgbClr val="000000">
              <a:alpha val="6343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 Placeholder 1">
            <a:extLst>
              <a:ext uri="{FF2B5EF4-FFF2-40B4-BE49-F238E27FC236}">
                <a16:creationId xmlns:a16="http://schemas.microsoft.com/office/drawing/2014/main" id="{843D649B-2A8F-A341-60EF-E36FAD715D1A}"/>
              </a:ext>
            </a:extLst>
          </p:cNvPr>
          <p:cNvSpPr txBox="1">
            <a:spLocks/>
          </p:cNvSpPr>
          <p:nvPr/>
        </p:nvSpPr>
        <p:spPr>
          <a:xfrm>
            <a:off x="1162343" y="3170583"/>
            <a:ext cx="9867311" cy="1692320"/>
          </a:xfrm>
          <a:prstGeom prst="rect">
            <a:avLst/>
          </a:prstGeom>
        </p:spPr>
        <p:txBody>
          <a:bodyPr lIns="91440" tIns="45720" rIns="91440" bIns="45720" anchor="ctr"/>
          <a:lstStyle>
            <a:lvl1pPr marL="228594" indent="-228594" algn="l" defTabSz="914377" rtl="0" eaLnBrk="1" latinLnBrk="0" hangingPunct="1">
              <a:lnSpc>
                <a:spcPct val="90000"/>
              </a:lnSpc>
              <a:spcBef>
                <a:spcPts val="1000"/>
              </a:spcBef>
              <a:buFont typeface="Arial"/>
              <a:buChar char="•"/>
              <a:defRPr sz="1400" b="0" i="0" kern="1200">
                <a:solidFill>
                  <a:srgbClr val="595959"/>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a:buNone/>
              <a:tabLst/>
              <a:defRPr/>
            </a:pPr>
            <a:r>
              <a:rPr kumimoji="0" lang="en-US" sz="3500" b="1" i="0" u="none" strike="noStrike" kern="1200" cap="none" spc="0" normalizeH="0" baseline="0" noProof="0">
                <a:ln>
                  <a:noFill/>
                </a:ln>
                <a:solidFill>
                  <a:srgbClr val="FFFFFF"/>
                </a:solidFill>
                <a:effectLst/>
                <a:uLnTx/>
                <a:uFillTx/>
                <a:latin typeface="Arial"/>
                <a:cs typeface="Arial"/>
              </a:rPr>
              <a:t>JFF’s National Innovation Hub for Diversity, Equity, Inclusion, and Accessibility in Registered Apprenticeship</a:t>
            </a:r>
          </a:p>
        </p:txBody>
      </p:sp>
      <p:pic>
        <p:nvPicPr>
          <p:cNvPr id="7" name="Picture 6">
            <a:extLst>
              <a:ext uri="{FF2B5EF4-FFF2-40B4-BE49-F238E27FC236}">
                <a16:creationId xmlns:a16="http://schemas.microsoft.com/office/drawing/2014/main" id="{7DFB7D9F-10EF-C590-CF1F-2F907A19AE1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37984" y="1192696"/>
            <a:ext cx="3316032" cy="1692320"/>
          </a:xfrm>
          <a:prstGeom prst="rect">
            <a:avLst/>
          </a:prstGeom>
        </p:spPr>
      </p:pic>
      <p:grpSp>
        <p:nvGrpSpPr>
          <p:cNvPr id="8" name="Group 7">
            <a:extLst>
              <a:ext uri="{FF2B5EF4-FFF2-40B4-BE49-F238E27FC236}">
                <a16:creationId xmlns:a16="http://schemas.microsoft.com/office/drawing/2014/main" id="{CA18A7C5-0118-52A1-6759-510819115965}"/>
              </a:ext>
            </a:extLst>
          </p:cNvPr>
          <p:cNvGrpSpPr/>
          <p:nvPr/>
        </p:nvGrpSpPr>
        <p:grpSpPr>
          <a:xfrm>
            <a:off x="-119268" y="5879191"/>
            <a:ext cx="12192000" cy="901695"/>
            <a:chOff x="-370105" y="5803177"/>
            <a:chExt cx="13453330" cy="994980"/>
          </a:xfrm>
        </p:grpSpPr>
        <p:pic>
          <p:nvPicPr>
            <p:cNvPr id="9" name="Picture 8" descr="Graphical user interface, application&#10;&#10;Description automatically generated">
              <a:extLst>
                <a:ext uri="{FF2B5EF4-FFF2-40B4-BE49-F238E27FC236}">
                  <a16:creationId xmlns:a16="http://schemas.microsoft.com/office/drawing/2014/main" id="{BBBC36B9-6F8B-33E3-6808-EAD30C0B6E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49609" y="5891028"/>
              <a:ext cx="1814258" cy="907129"/>
            </a:xfrm>
            <a:prstGeom prst="rect">
              <a:avLst/>
            </a:prstGeom>
          </p:spPr>
        </p:pic>
        <p:pic>
          <p:nvPicPr>
            <p:cNvPr id="10" name="Picture 9" descr="Logo&#10;&#10;Description automatically generated">
              <a:extLst>
                <a:ext uri="{FF2B5EF4-FFF2-40B4-BE49-F238E27FC236}">
                  <a16:creationId xmlns:a16="http://schemas.microsoft.com/office/drawing/2014/main" id="{CEF38F17-DFE0-02B8-78F7-B5B0696564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9715" y="5942869"/>
              <a:ext cx="1288845" cy="644423"/>
            </a:xfrm>
            <a:prstGeom prst="rect">
              <a:avLst/>
            </a:prstGeom>
          </p:spPr>
        </p:pic>
        <p:pic>
          <p:nvPicPr>
            <p:cNvPr id="11" name="Picture 10" descr="Logo&#10;&#10;Description automatically generated">
              <a:extLst>
                <a:ext uri="{FF2B5EF4-FFF2-40B4-BE49-F238E27FC236}">
                  <a16:creationId xmlns:a16="http://schemas.microsoft.com/office/drawing/2014/main" id="{DBF45B36-218C-3D88-2DD2-0412B48253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0105" y="5976276"/>
              <a:ext cx="1288845" cy="644423"/>
            </a:xfrm>
            <a:prstGeom prst="rect">
              <a:avLst/>
            </a:prstGeom>
          </p:spPr>
        </p:pic>
        <p:pic>
          <p:nvPicPr>
            <p:cNvPr id="12" name="Picture 11" descr="Text&#10;&#10;Description automatically generated">
              <a:extLst>
                <a:ext uri="{FF2B5EF4-FFF2-40B4-BE49-F238E27FC236}">
                  <a16:creationId xmlns:a16="http://schemas.microsoft.com/office/drawing/2014/main" id="{F2B09AD2-BAC1-0908-2573-612F9D44968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73111" y="5996154"/>
              <a:ext cx="1288847" cy="644423"/>
            </a:xfrm>
            <a:prstGeom prst="rect">
              <a:avLst/>
            </a:prstGeom>
          </p:spPr>
        </p:pic>
        <p:pic>
          <p:nvPicPr>
            <p:cNvPr id="13" name="Picture 12" descr="Text&#10;&#10;Description automatically generated">
              <a:extLst>
                <a:ext uri="{FF2B5EF4-FFF2-40B4-BE49-F238E27FC236}">
                  <a16:creationId xmlns:a16="http://schemas.microsoft.com/office/drawing/2014/main" id="{B54B2A27-C25D-97D0-B6CC-D7040EF2179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56197" y="5860038"/>
              <a:ext cx="1804411" cy="902205"/>
            </a:xfrm>
            <a:prstGeom prst="rect">
              <a:avLst/>
            </a:prstGeom>
          </p:spPr>
        </p:pic>
        <p:pic>
          <p:nvPicPr>
            <p:cNvPr id="14" name="Picture 13" descr="Text&#10;&#10;Description automatically generated">
              <a:extLst>
                <a:ext uri="{FF2B5EF4-FFF2-40B4-BE49-F238E27FC236}">
                  <a16:creationId xmlns:a16="http://schemas.microsoft.com/office/drawing/2014/main" id="{855A6FC8-92ED-90E3-1327-74E1643928E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86612" y="5975234"/>
              <a:ext cx="1423137" cy="711569"/>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2549CE46-4759-6BEA-A163-A9CA14794C4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90240" y="5847384"/>
              <a:ext cx="1804411" cy="902205"/>
            </a:xfrm>
            <a:prstGeom prst="rect">
              <a:avLst/>
            </a:prstGeom>
          </p:spPr>
        </p:pic>
        <p:pic>
          <p:nvPicPr>
            <p:cNvPr id="16" name="Picture 15" descr="Icon&#10;&#10;Description automatically generated with low confidence">
              <a:extLst>
                <a:ext uri="{FF2B5EF4-FFF2-40B4-BE49-F238E27FC236}">
                  <a16:creationId xmlns:a16="http://schemas.microsoft.com/office/drawing/2014/main" id="{4EF204ED-970E-078A-962A-BA2B6B34A8E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69993" y="5978385"/>
              <a:ext cx="1423140" cy="711570"/>
            </a:xfrm>
            <a:prstGeom prst="rect">
              <a:avLst/>
            </a:prstGeom>
          </p:spPr>
        </p:pic>
        <p:pic>
          <p:nvPicPr>
            <p:cNvPr id="17" name="Picture 16" descr="Logo, company name&#10;&#10;Description automatically generated">
              <a:extLst>
                <a:ext uri="{FF2B5EF4-FFF2-40B4-BE49-F238E27FC236}">
                  <a16:creationId xmlns:a16="http://schemas.microsoft.com/office/drawing/2014/main" id="{3B54C8B0-5717-845F-3A0B-D518ADE3B59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01991" y="5803177"/>
              <a:ext cx="1981234" cy="990617"/>
            </a:xfrm>
            <a:prstGeom prst="rect">
              <a:avLst/>
            </a:prstGeom>
          </p:spPr>
        </p:pic>
      </p:grpSp>
    </p:spTree>
    <p:extLst>
      <p:ext uri="{BB962C8B-B14F-4D97-AF65-F5344CB8AC3E}">
        <p14:creationId xmlns:p14="http://schemas.microsoft.com/office/powerpoint/2010/main" val="2441967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t a table&#10;&#10;Description automatically generated with low confidence">
            <a:extLst>
              <a:ext uri="{FF2B5EF4-FFF2-40B4-BE49-F238E27FC236}">
                <a16:creationId xmlns:a16="http://schemas.microsoft.com/office/drawing/2014/main" id="{BEE5A7AD-E273-6483-4990-392D1BE957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10" y="0"/>
            <a:ext cx="12171379" cy="6858000"/>
          </a:xfrm>
          <a:prstGeom prst="rect">
            <a:avLst/>
          </a:prstGeom>
        </p:spPr>
      </p:pic>
      <p:sp>
        <p:nvSpPr>
          <p:cNvPr id="7" name="Rectangle 6">
            <a:extLst>
              <a:ext uri="{FF2B5EF4-FFF2-40B4-BE49-F238E27FC236}">
                <a16:creationId xmlns:a16="http://schemas.microsoft.com/office/drawing/2014/main" id="{AC13EA0F-7FE1-FAC8-1E7F-85068B303368}"/>
              </a:ext>
            </a:extLst>
          </p:cNvPr>
          <p:cNvSpPr/>
          <p:nvPr/>
        </p:nvSpPr>
        <p:spPr>
          <a:xfrm>
            <a:off x="-1" y="0"/>
            <a:ext cx="12192001" cy="6858000"/>
          </a:xfrm>
          <a:prstGeom prst="rect">
            <a:avLst/>
          </a:prstGeom>
          <a:solidFill>
            <a:srgbClr val="222222">
              <a:alpha val="6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1B72FB71-525B-1241-B1EF-D5425A874CB5}"/>
              </a:ext>
            </a:extLst>
          </p:cNvPr>
          <p:cNvSpPr/>
          <p:nvPr/>
        </p:nvSpPr>
        <p:spPr>
          <a:xfrm>
            <a:off x="10311" y="3202312"/>
            <a:ext cx="12179450" cy="295589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highlight>
                <a:srgbClr val="00FF00"/>
              </a:highlight>
              <a:uLnTx/>
              <a:uFillTx/>
              <a:latin typeface="Arial" panose="020B0604020202020204"/>
              <a:ea typeface="+mn-ea"/>
              <a:cs typeface="Calibri"/>
            </a:endParaRPr>
          </a:p>
        </p:txBody>
      </p:sp>
      <p:sp>
        <p:nvSpPr>
          <p:cNvPr id="2" name="Text Placeholder 1">
            <a:extLst>
              <a:ext uri="{FF2B5EF4-FFF2-40B4-BE49-F238E27FC236}">
                <a16:creationId xmlns:a16="http://schemas.microsoft.com/office/drawing/2014/main" id="{412AA8D0-5CE6-2646-A7FE-CEEACB1DB71E}"/>
              </a:ext>
            </a:extLst>
          </p:cNvPr>
          <p:cNvSpPr>
            <a:spLocks noGrp="1"/>
          </p:cNvSpPr>
          <p:nvPr>
            <p:ph type="body" sz="quarter" idx="11"/>
          </p:nvPr>
        </p:nvSpPr>
        <p:spPr>
          <a:xfrm>
            <a:off x="2612571" y="3311433"/>
            <a:ext cx="9279008" cy="2157476"/>
          </a:xfrm>
        </p:spPr>
        <p:txBody>
          <a:bodyPr anchor="ctr">
            <a:noAutofit/>
          </a:bodyPr>
          <a:lstStyle/>
          <a:p>
            <a:endParaRPr lang="en-US" cap="none">
              <a:solidFill>
                <a:schemeClr val="accent2"/>
              </a:solidFill>
              <a:ea typeface="+mn-lt"/>
              <a:cs typeface="+mn-lt"/>
            </a:endParaRPr>
          </a:p>
          <a:p>
            <a:r>
              <a:rPr lang="en-US" cap="none">
                <a:solidFill>
                  <a:schemeClr val="accent3">
                    <a:lumMod val="75000"/>
                  </a:schemeClr>
                </a:solidFill>
                <a:ea typeface="+mn-lt"/>
                <a:cs typeface="+mn-lt"/>
              </a:rPr>
              <a:t>Provide Comprehensive and Quality Mentorship to Participants</a:t>
            </a:r>
          </a:p>
          <a:p>
            <a:endParaRPr lang="en-US" sz="1800" b="0" cap="none">
              <a:solidFill>
                <a:schemeClr val="tx1"/>
              </a:solidFill>
              <a:ea typeface="+mn-lt"/>
              <a:cs typeface="+mn-lt"/>
            </a:endParaRPr>
          </a:p>
          <a:p>
            <a:r>
              <a:rPr lang="en-US" sz="1800" b="0" cap="none">
                <a:solidFill>
                  <a:schemeClr val="tx1"/>
                </a:solidFill>
                <a:ea typeface="+mn-lt"/>
                <a:cs typeface="+mn-lt"/>
              </a:rPr>
              <a:t>Mentorship in Registered Apprenticeship helps participants learn the details of their occupation and workplace while providing coaching and guidance to support them in their training. Mentors can expose participants to advancement opportunities, foster career exploration, and create a culture of inclusion.</a:t>
            </a:r>
            <a:endParaRPr lang="en-US" sz="2800">
              <a:solidFill>
                <a:schemeClr val="tx1"/>
              </a:solidFill>
              <a:ea typeface="+mn-lt"/>
              <a:cs typeface="+mn-lt"/>
            </a:endParaRPr>
          </a:p>
        </p:txBody>
      </p:sp>
      <p:pic>
        <p:nvPicPr>
          <p:cNvPr id="9" name="Picture 8">
            <a:extLst>
              <a:ext uri="{FF2B5EF4-FFF2-40B4-BE49-F238E27FC236}">
                <a16:creationId xmlns:a16="http://schemas.microsoft.com/office/drawing/2014/main" id="{02A448F2-C2EF-AA25-0C5C-D5C82B5983E5}"/>
              </a:ext>
            </a:extLst>
          </p:cNvPr>
          <p:cNvPicPr>
            <a:picLocks noChangeAspect="1"/>
          </p:cNvPicPr>
          <p:nvPr/>
        </p:nvPicPr>
        <p:blipFill>
          <a:blip r:embed="rId4"/>
          <a:stretch>
            <a:fillRect/>
          </a:stretch>
        </p:blipFill>
        <p:spPr>
          <a:xfrm>
            <a:off x="453934" y="3905630"/>
            <a:ext cx="1638666" cy="1575640"/>
          </a:xfrm>
          <a:prstGeom prst="rect">
            <a:avLst/>
          </a:prstGeom>
        </p:spPr>
      </p:pic>
    </p:spTree>
    <p:extLst>
      <p:ext uri="{BB962C8B-B14F-4D97-AF65-F5344CB8AC3E}">
        <p14:creationId xmlns:p14="http://schemas.microsoft.com/office/powerpoint/2010/main" val="1680354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72FB71-525B-1241-B1EF-D5425A874CB5}"/>
              </a:ext>
            </a:extLst>
          </p:cNvPr>
          <p:cNvSpPr/>
          <p:nvPr/>
        </p:nvSpPr>
        <p:spPr>
          <a:xfrm>
            <a:off x="0" y="3554963"/>
            <a:ext cx="12192000" cy="258188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highlight>
                <a:srgbClr val="00FF00"/>
              </a:highlight>
              <a:uLnTx/>
              <a:uFillTx/>
              <a:latin typeface="Arial" panose="020B0604020202020204"/>
              <a:ea typeface="+mn-ea"/>
              <a:cs typeface="Calibri"/>
            </a:endParaRPr>
          </a:p>
        </p:txBody>
      </p:sp>
      <p:sp>
        <p:nvSpPr>
          <p:cNvPr id="2" name="Text Placeholder 1">
            <a:extLst>
              <a:ext uri="{FF2B5EF4-FFF2-40B4-BE49-F238E27FC236}">
                <a16:creationId xmlns:a16="http://schemas.microsoft.com/office/drawing/2014/main" id="{412AA8D0-5CE6-2646-A7FE-CEEACB1DB71E}"/>
              </a:ext>
            </a:extLst>
          </p:cNvPr>
          <p:cNvSpPr>
            <a:spLocks noGrp="1"/>
          </p:cNvSpPr>
          <p:nvPr>
            <p:ph type="body" sz="quarter" idx="11"/>
          </p:nvPr>
        </p:nvSpPr>
        <p:spPr>
          <a:xfrm>
            <a:off x="2360645" y="3767168"/>
            <a:ext cx="9314954" cy="2157476"/>
          </a:xfrm>
        </p:spPr>
        <p:txBody>
          <a:bodyPr anchor="ctr">
            <a:noAutofit/>
          </a:bodyPr>
          <a:lstStyle/>
          <a:p>
            <a:r>
              <a:rPr lang="en-US" cap="none">
                <a:solidFill>
                  <a:schemeClr val="accent3">
                    <a:lumMod val="75000"/>
                  </a:schemeClr>
                </a:solidFill>
                <a:latin typeface="Arial"/>
                <a:ea typeface="+mn-lt"/>
                <a:cs typeface="Arial"/>
              </a:rPr>
              <a:t>Support Participant Success With Robust and Responsive Retention Services</a:t>
            </a:r>
          </a:p>
          <a:p>
            <a:r>
              <a:rPr lang="en-US" sz="2000" b="0" cap="none">
                <a:solidFill>
                  <a:schemeClr val="tx1">
                    <a:lumMod val="85000"/>
                    <a:lumOff val="15000"/>
                  </a:schemeClr>
                </a:solidFill>
                <a:ea typeface="+mn-lt"/>
                <a:cs typeface="+mn-lt"/>
              </a:rPr>
              <a:t>Apprentices will not fully access the value and opportunity of an apprenticeship unless they can complete their training. Employers, RA sponsors, and those designing programs should invest in removing barriers to completion to ensure all apprentices can successfully complete.</a:t>
            </a:r>
            <a:endParaRPr lang="en-US">
              <a:solidFill>
                <a:schemeClr val="tx1">
                  <a:lumMod val="85000"/>
                  <a:lumOff val="15000"/>
                </a:schemeClr>
              </a:solidFill>
              <a:ea typeface="+mn-lt"/>
              <a:cs typeface="+mn-lt"/>
            </a:endParaRPr>
          </a:p>
        </p:txBody>
      </p:sp>
      <p:pic>
        <p:nvPicPr>
          <p:cNvPr id="6" name="Picture 5">
            <a:extLst>
              <a:ext uri="{FF2B5EF4-FFF2-40B4-BE49-F238E27FC236}">
                <a16:creationId xmlns:a16="http://schemas.microsoft.com/office/drawing/2014/main" id="{85DD2196-20EC-9E8E-564C-132496E66784}"/>
              </a:ext>
            </a:extLst>
          </p:cNvPr>
          <p:cNvPicPr>
            <a:picLocks noChangeAspect="1"/>
          </p:cNvPicPr>
          <p:nvPr/>
        </p:nvPicPr>
        <p:blipFill>
          <a:blip r:embed="rId3"/>
          <a:stretch>
            <a:fillRect/>
          </a:stretch>
        </p:blipFill>
        <p:spPr>
          <a:xfrm>
            <a:off x="516401" y="4077972"/>
            <a:ext cx="1626617" cy="1499868"/>
          </a:xfrm>
          <a:prstGeom prst="rect">
            <a:avLst/>
          </a:prstGeom>
        </p:spPr>
      </p:pic>
    </p:spTree>
    <p:extLst>
      <p:ext uri="{BB962C8B-B14F-4D97-AF65-F5344CB8AC3E}">
        <p14:creationId xmlns:p14="http://schemas.microsoft.com/office/powerpoint/2010/main" val="3627967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holding a baby&#10;&#10;Description automatically generated with low confidence">
            <a:extLst>
              <a:ext uri="{FF2B5EF4-FFF2-40B4-BE49-F238E27FC236}">
                <a16:creationId xmlns:a16="http://schemas.microsoft.com/office/drawing/2014/main" id="{C4CB6ECC-1CD2-B500-BA0F-486609D6D9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81689" cy="6858000"/>
          </a:xfrm>
          <a:prstGeom prst="rect">
            <a:avLst/>
          </a:prstGeom>
        </p:spPr>
      </p:pic>
      <p:sp>
        <p:nvSpPr>
          <p:cNvPr id="9" name="Rectangle 8">
            <a:extLst>
              <a:ext uri="{FF2B5EF4-FFF2-40B4-BE49-F238E27FC236}">
                <a16:creationId xmlns:a16="http://schemas.microsoft.com/office/drawing/2014/main" id="{6749577A-84DB-1A23-FAFD-F88E80BDA099}"/>
              </a:ext>
            </a:extLst>
          </p:cNvPr>
          <p:cNvSpPr/>
          <p:nvPr/>
        </p:nvSpPr>
        <p:spPr>
          <a:xfrm>
            <a:off x="-1" y="0"/>
            <a:ext cx="12192001" cy="6858000"/>
          </a:xfrm>
          <a:prstGeom prst="rect">
            <a:avLst/>
          </a:prstGeom>
          <a:solidFill>
            <a:srgbClr val="222222">
              <a:alpha val="6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1B72FB71-525B-1241-B1EF-D5425A874CB5}"/>
              </a:ext>
            </a:extLst>
          </p:cNvPr>
          <p:cNvSpPr/>
          <p:nvPr/>
        </p:nvSpPr>
        <p:spPr>
          <a:xfrm>
            <a:off x="10311" y="3202312"/>
            <a:ext cx="12179450" cy="326198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highlight>
                <a:srgbClr val="00FF00"/>
              </a:highlight>
              <a:uLnTx/>
              <a:uFillTx/>
              <a:latin typeface="Arial" panose="020B0604020202020204"/>
              <a:ea typeface="+mn-ea"/>
              <a:cs typeface="Calibri"/>
            </a:endParaRPr>
          </a:p>
        </p:txBody>
      </p:sp>
      <p:sp>
        <p:nvSpPr>
          <p:cNvPr id="2" name="Text Placeholder 1">
            <a:extLst>
              <a:ext uri="{FF2B5EF4-FFF2-40B4-BE49-F238E27FC236}">
                <a16:creationId xmlns:a16="http://schemas.microsoft.com/office/drawing/2014/main" id="{412AA8D0-5CE6-2646-A7FE-CEEACB1DB71E}"/>
              </a:ext>
            </a:extLst>
          </p:cNvPr>
          <p:cNvSpPr>
            <a:spLocks noGrp="1"/>
          </p:cNvSpPr>
          <p:nvPr>
            <p:ph type="body" sz="quarter" idx="11"/>
          </p:nvPr>
        </p:nvSpPr>
        <p:spPr>
          <a:xfrm>
            <a:off x="2273299" y="4089968"/>
            <a:ext cx="9626601" cy="2157476"/>
          </a:xfrm>
        </p:spPr>
        <p:txBody>
          <a:bodyPr lIns="91440" tIns="45720" rIns="91440" bIns="45720" anchor="ctr">
            <a:normAutofit/>
          </a:bodyPr>
          <a:lstStyle/>
          <a:p>
            <a:pPr>
              <a:lnSpc>
                <a:spcPct val="100000"/>
              </a:lnSpc>
              <a:spcBef>
                <a:spcPts val="300"/>
              </a:spcBef>
              <a:spcAft>
                <a:spcPts val="600"/>
              </a:spcAft>
            </a:pPr>
            <a:endParaRPr lang="en-US" sz="1800" cap="none">
              <a:solidFill>
                <a:schemeClr val="tx1">
                  <a:lumMod val="95000"/>
                  <a:lumOff val="5000"/>
                </a:schemeClr>
              </a:solidFill>
              <a:latin typeface="+mn-lt"/>
              <a:ea typeface="+mn-lt"/>
              <a:cs typeface="+mn-lt"/>
            </a:endParaRPr>
          </a:p>
          <a:p>
            <a:pPr>
              <a:lnSpc>
                <a:spcPct val="100000"/>
              </a:lnSpc>
              <a:spcBef>
                <a:spcPts val="300"/>
              </a:spcBef>
              <a:spcAft>
                <a:spcPts val="600"/>
              </a:spcAft>
            </a:pPr>
            <a:r>
              <a:rPr lang="en-US" sz="1800" b="0" cap="none">
                <a:solidFill>
                  <a:schemeClr val="tx1">
                    <a:lumMod val="95000"/>
                    <a:lumOff val="5000"/>
                  </a:schemeClr>
                </a:solidFill>
                <a:latin typeface="+mn-lt"/>
                <a:ea typeface="+mn-lt"/>
                <a:cs typeface="+mn-lt"/>
              </a:rPr>
              <a:t>Work and training environments that reflect and support participants’ different needs and experiences can drive DEIA in RA. RA programs are intensive, and completion is a challenge across all demographic groups. When organizations consistently and authentically incorporate apprentice feedback into program design and create a sense of belonging, apprentices feel more invested in, connected to, and supported by their training, which can help improve persistence and completion.</a:t>
            </a:r>
            <a:endParaRPr lang="en-US" sz="1800">
              <a:solidFill>
                <a:schemeClr val="tx1">
                  <a:lumMod val="95000"/>
                  <a:lumOff val="5000"/>
                </a:schemeClr>
              </a:solidFill>
              <a:latin typeface="+mn-lt"/>
              <a:ea typeface="+mn-lt"/>
              <a:cs typeface="+mn-lt"/>
            </a:endParaRPr>
          </a:p>
        </p:txBody>
      </p:sp>
      <p:sp>
        <p:nvSpPr>
          <p:cNvPr id="3" name="TextBox 2">
            <a:extLst>
              <a:ext uri="{FF2B5EF4-FFF2-40B4-BE49-F238E27FC236}">
                <a16:creationId xmlns:a16="http://schemas.microsoft.com/office/drawing/2014/main" id="{2C215406-0119-B6F6-C1ED-D8C82EAC52D4}"/>
              </a:ext>
            </a:extLst>
          </p:cNvPr>
          <p:cNvSpPr txBox="1"/>
          <p:nvPr/>
        </p:nvSpPr>
        <p:spPr>
          <a:xfrm>
            <a:off x="2273299" y="3352800"/>
            <a:ext cx="915713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532E"/>
                </a:solidFill>
                <a:effectLst/>
                <a:uLnTx/>
                <a:uFillTx/>
                <a:latin typeface="Arial" panose="020B0604020202020204"/>
                <a:ea typeface="+mn-ea"/>
                <a:cs typeface="Segoe UI"/>
              </a:rPr>
              <a:t>Incorporate Participant Voice Authentically and Build Cultures of Belonging</a:t>
            </a:r>
            <a:endParaRPr kumimoji="0" lang="en-US" sz="3200" b="1" i="0" u="none" strike="noStrike" kern="1200" cap="none" spc="0" normalizeH="0" baseline="0" noProof="0">
              <a:ln>
                <a:noFill/>
              </a:ln>
              <a:solidFill>
                <a:srgbClr val="FF532E"/>
              </a:solidFill>
              <a:effectLst/>
              <a:uLnTx/>
              <a:uFillTx/>
              <a:latin typeface="Arial" panose="020B0604020202020204"/>
              <a:ea typeface="Calibri"/>
              <a:cs typeface="Segoe UI"/>
            </a:endParaRPr>
          </a:p>
        </p:txBody>
      </p:sp>
      <p:pic>
        <p:nvPicPr>
          <p:cNvPr id="4" name="Picture 3" descr="Icon&#10;&#10;Description automatically generated">
            <a:extLst>
              <a:ext uri="{FF2B5EF4-FFF2-40B4-BE49-F238E27FC236}">
                <a16:creationId xmlns:a16="http://schemas.microsoft.com/office/drawing/2014/main" id="{3A423D5F-EDC3-5160-75F0-72D0B0C213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709" y="4065209"/>
            <a:ext cx="1536192" cy="1536192"/>
          </a:xfrm>
          <a:prstGeom prst="rect">
            <a:avLst/>
          </a:prstGeom>
        </p:spPr>
      </p:pic>
    </p:spTree>
    <p:extLst>
      <p:ext uri="{BB962C8B-B14F-4D97-AF65-F5344CB8AC3E}">
        <p14:creationId xmlns:p14="http://schemas.microsoft.com/office/powerpoint/2010/main" val="1649296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0567B10C-FEF0-9E79-78A8-DAC3D981FF5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ext Placeholder 15">
            <a:extLst>
              <a:ext uri="{FF2B5EF4-FFF2-40B4-BE49-F238E27FC236}">
                <a16:creationId xmlns:a16="http://schemas.microsoft.com/office/drawing/2014/main" id="{6EFEEA11-AA96-0203-3DC0-DBE328D0B9B7}"/>
              </a:ext>
            </a:extLst>
          </p:cNvPr>
          <p:cNvSpPr txBox="1">
            <a:spLocks/>
          </p:cNvSpPr>
          <p:nvPr/>
        </p:nvSpPr>
        <p:spPr>
          <a:xfrm>
            <a:off x="699292" y="418278"/>
            <a:ext cx="10807700" cy="723698"/>
          </a:xfrm>
          <a:prstGeom prst="rect">
            <a:avLst/>
          </a:prstGeom>
        </p:spPr>
        <p:txBody>
          <a:bodyPr anchor="b"/>
          <a:lstStyle>
            <a:lvl1pPr marL="0" indent="0" algn="ctr" defTabSz="914377" rtl="0" eaLnBrk="1" latinLnBrk="0" hangingPunct="1">
              <a:lnSpc>
                <a:spcPct val="80000"/>
              </a:lnSpc>
              <a:spcBef>
                <a:spcPts val="300"/>
              </a:spcBef>
              <a:spcAft>
                <a:spcPts val="600"/>
              </a:spcAft>
              <a:buFont typeface="Arial"/>
              <a:buNone/>
              <a:defRPr sz="2400" b="1" i="0" kern="400" cap="none" spc="0" baseline="0">
                <a:solidFill>
                  <a:srgbClr val="000000"/>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80000"/>
              </a:lnSpc>
              <a:spcBef>
                <a:spcPts val="300"/>
              </a:spcBef>
              <a:spcAft>
                <a:spcPts val="600"/>
              </a:spcAft>
              <a:buClrTx/>
              <a:buSzTx/>
              <a:buFont typeface="Arial"/>
              <a:buNone/>
              <a:tabLst/>
              <a:defRPr/>
            </a:pPr>
            <a:r>
              <a:rPr kumimoji="0" lang="en-US" sz="2400" b="1" i="0" u="none" strike="noStrike" kern="400" cap="none" spc="0" normalizeH="0" baseline="0" noProof="0">
                <a:ln>
                  <a:noFill/>
                </a:ln>
                <a:solidFill>
                  <a:srgbClr val="000000"/>
                </a:solidFill>
                <a:effectLst/>
                <a:uLnTx/>
                <a:uFillTx/>
                <a:latin typeface="Arial" charset="0"/>
                <a:cs typeface="Arial" charset="0"/>
              </a:rPr>
              <a:t>How can the Innovation Hub support you? </a:t>
            </a:r>
          </a:p>
        </p:txBody>
      </p:sp>
      <p:sp>
        <p:nvSpPr>
          <p:cNvPr id="57" name="Rectangle 56">
            <a:extLst>
              <a:ext uri="{FF2B5EF4-FFF2-40B4-BE49-F238E27FC236}">
                <a16:creationId xmlns:a16="http://schemas.microsoft.com/office/drawing/2014/main" id="{BA27F179-0E6D-3D8F-42DB-FFE6942F53EF}"/>
              </a:ext>
            </a:extLst>
          </p:cNvPr>
          <p:cNvSpPr/>
          <p:nvPr/>
        </p:nvSpPr>
        <p:spPr>
          <a:xfrm>
            <a:off x="10957717" y="5643164"/>
            <a:ext cx="1068631" cy="95641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0" name="Group 59">
            <a:extLst>
              <a:ext uri="{FF2B5EF4-FFF2-40B4-BE49-F238E27FC236}">
                <a16:creationId xmlns:a16="http://schemas.microsoft.com/office/drawing/2014/main" id="{60B7E836-7A94-E83C-100F-642BE42FAEF7}"/>
              </a:ext>
            </a:extLst>
          </p:cNvPr>
          <p:cNvGrpSpPr/>
          <p:nvPr/>
        </p:nvGrpSpPr>
        <p:grpSpPr>
          <a:xfrm>
            <a:off x="838200" y="1268967"/>
            <a:ext cx="10515600" cy="5170755"/>
            <a:chOff x="838200" y="1490141"/>
            <a:chExt cx="10515600" cy="5170755"/>
          </a:xfrm>
        </p:grpSpPr>
        <p:sp>
          <p:nvSpPr>
            <p:cNvPr id="15" name="Rectangle 14">
              <a:extLst>
                <a:ext uri="{FF2B5EF4-FFF2-40B4-BE49-F238E27FC236}">
                  <a16:creationId xmlns:a16="http://schemas.microsoft.com/office/drawing/2014/main" id="{9CBC5911-B22A-A8CD-00A8-E4C0BBB769A5}"/>
                </a:ext>
              </a:extLst>
            </p:cNvPr>
            <p:cNvSpPr/>
            <p:nvPr/>
          </p:nvSpPr>
          <p:spPr>
            <a:xfrm>
              <a:off x="838200" y="1872914"/>
              <a:ext cx="3371850" cy="4787982"/>
            </a:xfrm>
            <a:prstGeom prst="rect">
              <a:avLst/>
            </a:prstGeom>
            <a:no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13536376-54CD-D697-0EB5-68C4A316A95D}"/>
                </a:ext>
              </a:extLst>
            </p:cNvPr>
            <p:cNvSpPr/>
            <p:nvPr/>
          </p:nvSpPr>
          <p:spPr>
            <a:xfrm>
              <a:off x="4400550" y="1872914"/>
              <a:ext cx="3371850" cy="4787982"/>
            </a:xfrm>
            <a:prstGeom prst="rect">
              <a:avLst/>
            </a:prstGeom>
            <a:noFill/>
            <a:ln w="381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Rectangle 48">
              <a:extLst>
                <a:ext uri="{FF2B5EF4-FFF2-40B4-BE49-F238E27FC236}">
                  <a16:creationId xmlns:a16="http://schemas.microsoft.com/office/drawing/2014/main" id="{0A55471D-9800-B6DE-3B28-1EE40D11525D}"/>
                </a:ext>
              </a:extLst>
            </p:cNvPr>
            <p:cNvSpPr/>
            <p:nvPr/>
          </p:nvSpPr>
          <p:spPr>
            <a:xfrm>
              <a:off x="7981950" y="1872914"/>
              <a:ext cx="3371850" cy="4787982"/>
            </a:xfrm>
            <a:prstGeom prst="rect">
              <a:avLst/>
            </a:prstGeom>
            <a:noFill/>
            <a:ln w="381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2" name="Group 31">
              <a:extLst>
                <a:ext uri="{FF2B5EF4-FFF2-40B4-BE49-F238E27FC236}">
                  <a16:creationId xmlns:a16="http://schemas.microsoft.com/office/drawing/2014/main" id="{2A346E8A-2ECF-8F7B-40AD-B53CDE3BBD9C}"/>
                </a:ext>
              </a:extLst>
            </p:cNvPr>
            <p:cNvGrpSpPr/>
            <p:nvPr/>
          </p:nvGrpSpPr>
          <p:grpSpPr>
            <a:xfrm>
              <a:off x="2080100" y="1490141"/>
              <a:ext cx="891700" cy="891700"/>
              <a:chOff x="1584800" y="1598440"/>
              <a:chExt cx="1215550" cy="1215550"/>
            </a:xfrm>
          </p:grpSpPr>
          <p:sp>
            <p:nvSpPr>
              <p:cNvPr id="2" name="Oval 1">
                <a:extLst>
                  <a:ext uri="{FF2B5EF4-FFF2-40B4-BE49-F238E27FC236}">
                    <a16:creationId xmlns:a16="http://schemas.microsoft.com/office/drawing/2014/main" id="{A4E781EF-A905-3BDD-7D6B-7B464D4EC1E2}"/>
                  </a:ext>
                </a:extLst>
              </p:cNvPr>
              <p:cNvSpPr/>
              <p:nvPr/>
            </p:nvSpPr>
            <p:spPr>
              <a:xfrm>
                <a:off x="1584800" y="1598440"/>
                <a:ext cx="1215550" cy="121555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Graphic 5">
                <a:extLst>
                  <a:ext uri="{FF2B5EF4-FFF2-40B4-BE49-F238E27FC236}">
                    <a16:creationId xmlns:a16="http://schemas.microsoft.com/office/drawing/2014/main" id="{2E7BD3E6-D986-D243-2272-DB93F0B9371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94967" y="1692885"/>
                <a:ext cx="1195216" cy="1026660"/>
              </a:xfrm>
              <a:prstGeom prst="rect">
                <a:avLst/>
              </a:prstGeom>
            </p:spPr>
          </p:pic>
        </p:grpSp>
        <p:sp>
          <p:nvSpPr>
            <p:cNvPr id="17" name="TextBox 16">
              <a:extLst>
                <a:ext uri="{FF2B5EF4-FFF2-40B4-BE49-F238E27FC236}">
                  <a16:creationId xmlns:a16="http://schemas.microsoft.com/office/drawing/2014/main" id="{44BFFE05-D95F-0E37-54FD-BB03C26C13F4}"/>
                </a:ext>
              </a:extLst>
            </p:cNvPr>
            <p:cNvSpPr txBox="1"/>
            <p:nvPr/>
          </p:nvSpPr>
          <p:spPr>
            <a:xfrm>
              <a:off x="1095375" y="3431222"/>
              <a:ext cx="2857500" cy="255454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222222"/>
                  </a:solidFill>
                  <a:effectLst/>
                  <a:uLnTx/>
                  <a:uFillTx/>
                  <a:latin typeface="Arial" panose="020B0604020202020204"/>
                  <a:ea typeface="+mn-ea"/>
                  <a:cs typeface="+mn-cs"/>
                </a:rPr>
                <a:t>Diversifying talent pipeline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222222"/>
                  </a:solidFill>
                  <a:effectLst/>
                  <a:uLnTx/>
                  <a:uFillTx/>
                  <a:latin typeface="Arial" panose="020B0604020202020204"/>
                  <a:ea typeface="+mn-ea"/>
                  <a:cs typeface="+mn-cs"/>
                </a:rPr>
                <a:t>Program design to drive equitable outcomes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222222"/>
                  </a:solidFill>
                  <a:effectLst/>
                  <a:uLnTx/>
                  <a:uFillTx/>
                  <a:latin typeface="Arial" panose="020B0604020202020204"/>
                  <a:ea typeface="+mn-ea"/>
                  <a:cs typeface="+mn-cs"/>
                </a:rPr>
                <a:t>Facilitate partnerships to strengthen DEIA efforts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222222"/>
                  </a:solidFill>
                  <a:effectLst/>
                  <a:uLnTx/>
                  <a:uFillTx/>
                  <a:latin typeface="Arial" panose="020B0604020202020204"/>
                  <a:ea typeface="+mn-ea"/>
                  <a:cs typeface="+mn-cs"/>
                </a:rPr>
                <a:t>Support implementation of EEO regulations</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500" b="0" i="0" u="none" strike="noStrike" kern="1200" cap="none" spc="0" normalizeH="0" baseline="0" noProof="0">
                <a:ln>
                  <a:noFill/>
                </a:ln>
                <a:solidFill>
                  <a:srgbClr val="222222"/>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39EE2B36-24A2-7263-ADD8-7540FE39F45D}"/>
                </a:ext>
              </a:extLst>
            </p:cNvPr>
            <p:cNvSpPr txBox="1"/>
            <p:nvPr/>
          </p:nvSpPr>
          <p:spPr>
            <a:xfrm>
              <a:off x="1095375" y="2610133"/>
              <a:ext cx="285750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222222"/>
                  </a:solidFill>
                  <a:effectLst/>
                  <a:uLnTx/>
                  <a:uFillTx/>
                  <a:latin typeface="Arial" panose="020B0604020202020204"/>
                  <a:ea typeface="+mn-ea"/>
                  <a:cs typeface="+mn-cs"/>
                </a:rPr>
                <a:t>Employers, Sponsors &amp; Industry Intermediaries</a:t>
              </a:r>
            </a:p>
          </p:txBody>
        </p:sp>
        <p:sp>
          <p:nvSpPr>
            <p:cNvPr id="46" name="Oval 45">
              <a:extLst>
                <a:ext uri="{FF2B5EF4-FFF2-40B4-BE49-F238E27FC236}">
                  <a16:creationId xmlns:a16="http://schemas.microsoft.com/office/drawing/2014/main" id="{E714A14A-66CD-34C0-7A90-3118B4D38D3A}"/>
                </a:ext>
              </a:extLst>
            </p:cNvPr>
            <p:cNvSpPr/>
            <p:nvPr/>
          </p:nvSpPr>
          <p:spPr>
            <a:xfrm>
              <a:off x="5642450" y="1490141"/>
              <a:ext cx="891700" cy="89170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7" name="Graphic 46">
              <a:extLst>
                <a:ext uri="{FF2B5EF4-FFF2-40B4-BE49-F238E27FC236}">
                  <a16:creationId xmlns:a16="http://schemas.microsoft.com/office/drawing/2014/main" id="{B2265FB7-FE06-9BAD-3125-65C4A51EE46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649908" y="1559424"/>
              <a:ext cx="876783" cy="753134"/>
            </a:xfrm>
            <a:prstGeom prst="rect">
              <a:avLst/>
            </a:prstGeom>
          </p:spPr>
        </p:pic>
        <p:sp>
          <p:nvSpPr>
            <p:cNvPr id="44" name="TextBox 43">
              <a:extLst>
                <a:ext uri="{FF2B5EF4-FFF2-40B4-BE49-F238E27FC236}">
                  <a16:creationId xmlns:a16="http://schemas.microsoft.com/office/drawing/2014/main" id="{B767A566-6F73-88AD-F0D9-4ADEA72EEBD3}"/>
                </a:ext>
              </a:extLst>
            </p:cNvPr>
            <p:cNvSpPr txBox="1"/>
            <p:nvPr/>
          </p:nvSpPr>
          <p:spPr>
            <a:xfrm>
              <a:off x="4657725" y="3765638"/>
              <a:ext cx="2857500" cy="2015936"/>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222222"/>
                  </a:solidFill>
                  <a:effectLst/>
                  <a:uLnTx/>
                  <a:uFillTx/>
                  <a:latin typeface="Arial" panose="020B0604020202020204"/>
                  <a:ea typeface="+mn-ea"/>
                  <a:cs typeface="+mn-cs"/>
                </a:rPr>
                <a:t>Facilitate partnerships to drive equitable RA program development</a:t>
              </a:r>
              <a:endParaRPr kumimoji="0" lang="en-US" sz="1800" b="0" i="0" u="none" strike="noStrike" kern="1200" cap="none" spc="0" normalizeH="0" baseline="0" noProof="0">
                <a:ln>
                  <a:noFill/>
                </a:ln>
                <a:solidFill>
                  <a:srgbClr val="222222"/>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222222"/>
                  </a:solidFill>
                  <a:effectLst/>
                  <a:uLnTx/>
                  <a:uFillTx/>
                  <a:latin typeface="Arial" panose="020B0604020202020204"/>
                  <a:ea typeface="+mn-ea"/>
                  <a:cs typeface="+mn-cs"/>
                </a:rPr>
                <a:t>Employer engagement</a:t>
              </a:r>
              <a:endParaRPr kumimoji="0" lang="en-US" sz="1500" b="0" i="0" u="none" strike="noStrike" kern="1200" cap="none" spc="0" normalizeH="0" baseline="0" noProof="0">
                <a:ln>
                  <a:noFill/>
                </a:ln>
                <a:solidFill>
                  <a:srgbClr val="222222"/>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222222"/>
                  </a:solidFill>
                  <a:effectLst/>
                  <a:uLnTx/>
                  <a:uFillTx/>
                  <a:latin typeface="Arial" panose="020B0604020202020204"/>
                  <a:ea typeface="+mn-ea"/>
                  <a:cs typeface="+mn-cs"/>
                </a:rPr>
                <a:t>Youth Apprenticeship development &amp; implementation supports</a:t>
              </a:r>
              <a:endParaRPr kumimoji="0" lang="en-US" sz="1500" b="0" i="0" u="none" strike="noStrike" kern="1200" cap="none" spc="0" normalizeH="0" baseline="0" noProof="0">
                <a:ln>
                  <a:noFill/>
                </a:ln>
                <a:solidFill>
                  <a:srgbClr val="222222"/>
                </a:solidFill>
                <a:effectLst/>
                <a:uLnTx/>
                <a:uFillTx/>
                <a:latin typeface="Arial" panose="020B0604020202020204"/>
                <a:ea typeface="+mn-ea"/>
                <a:cs typeface="Arial"/>
              </a:endParaRPr>
            </a:p>
          </p:txBody>
        </p:sp>
        <p:sp>
          <p:nvSpPr>
            <p:cNvPr id="45" name="TextBox 44">
              <a:extLst>
                <a:ext uri="{FF2B5EF4-FFF2-40B4-BE49-F238E27FC236}">
                  <a16:creationId xmlns:a16="http://schemas.microsoft.com/office/drawing/2014/main" id="{798E3922-6246-BD8B-7EF6-16B3C6615185}"/>
                </a:ext>
              </a:extLst>
            </p:cNvPr>
            <p:cNvSpPr txBox="1"/>
            <p:nvPr/>
          </p:nvSpPr>
          <p:spPr>
            <a:xfrm>
              <a:off x="4657725" y="2610133"/>
              <a:ext cx="2857500" cy="8771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222222"/>
                  </a:solidFill>
                  <a:effectLst/>
                  <a:uLnTx/>
                  <a:uFillTx/>
                  <a:latin typeface="Arial" panose="020B0604020202020204"/>
                  <a:ea typeface="+mn-ea"/>
                  <a:cs typeface="+mn-cs"/>
                </a:rPr>
                <a:t>Educational Institutions &amp; Community Based Organizations</a:t>
              </a:r>
            </a:p>
          </p:txBody>
        </p:sp>
        <p:sp>
          <p:nvSpPr>
            <p:cNvPr id="53" name="Oval 52">
              <a:extLst>
                <a:ext uri="{FF2B5EF4-FFF2-40B4-BE49-F238E27FC236}">
                  <a16:creationId xmlns:a16="http://schemas.microsoft.com/office/drawing/2014/main" id="{B3E0A80F-3C41-D768-411F-E790B50AD161}"/>
                </a:ext>
              </a:extLst>
            </p:cNvPr>
            <p:cNvSpPr/>
            <p:nvPr/>
          </p:nvSpPr>
          <p:spPr>
            <a:xfrm>
              <a:off x="9223850" y="1490141"/>
              <a:ext cx="891700" cy="89170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TextBox 50">
              <a:extLst>
                <a:ext uri="{FF2B5EF4-FFF2-40B4-BE49-F238E27FC236}">
                  <a16:creationId xmlns:a16="http://schemas.microsoft.com/office/drawing/2014/main" id="{02F94EAF-AC83-E955-94FB-437E16B17225}"/>
                </a:ext>
              </a:extLst>
            </p:cNvPr>
            <p:cNvSpPr txBox="1"/>
            <p:nvPr/>
          </p:nvSpPr>
          <p:spPr>
            <a:xfrm>
              <a:off x="8119854" y="3431222"/>
              <a:ext cx="3114675" cy="293926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222222"/>
                  </a:solidFill>
                  <a:effectLst/>
                  <a:uLnTx/>
                  <a:uFillTx/>
                  <a:latin typeface="Arial" panose="020B0604020202020204"/>
                  <a:ea typeface="+mn-ea"/>
                  <a:cs typeface="+mn-cs"/>
                </a:rPr>
                <a:t>Drive policy change to diversify apprenticeships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222222"/>
                  </a:solidFill>
                  <a:effectLst/>
                  <a:uLnTx/>
                  <a:uFillTx/>
                  <a:latin typeface="Arial" panose="020B0604020202020204"/>
                  <a:ea typeface="+mn-ea"/>
                  <a:cs typeface="+mn-cs"/>
                </a:rPr>
                <a:t>Funding strategies to bolster equitable access and outcomes in RA</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222222"/>
                  </a:solidFill>
                  <a:effectLst/>
                  <a:uLnTx/>
                  <a:uFillTx/>
                  <a:latin typeface="Arial" panose="020B0604020202020204"/>
                  <a:ea typeface="+mn-ea"/>
                  <a:cs typeface="+mn-cs"/>
                </a:rPr>
                <a:t>Tools and capacity building for staff at state apprenticeship agencies, workforce boards, and other relevant government entities that can drive adoption of equitable practices in RA</a:t>
              </a:r>
            </a:p>
          </p:txBody>
        </p:sp>
        <p:sp>
          <p:nvSpPr>
            <p:cNvPr id="52" name="TextBox 51">
              <a:extLst>
                <a:ext uri="{FF2B5EF4-FFF2-40B4-BE49-F238E27FC236}">
                  <a16:creationId xmlns:a16="http://schemas.microsoft.com/office/drawing/2014/main" id="{88FBD5D6-8493-1F58-B35F-0025622FCD88}"/>
                </a:ext>
              </a:extLst>
            </p:cNvPr>
            <p:cNvSpPr txBox="1"/>
            <p:nvPr/>
          </p:nvSpPr>
          <p:spPr>
            <a:xfrm>
              <a:off x="8239125" y="2610133"/>
              <a:ext cx="285750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222222"/>
                  </a:solidFill>
                  <a:effectLst/>
                  <a:uLnTx/>
                  <a:uFillTx/>
                  <a:latin typeface="Arial" panose="020B0604020202020204"/>
                  <a:ea typeface="+mn-ea"/>
                  <a:cs typeface="+mn-cs"/>
                </a:rPr>
                <a:t>Government &amp; Workforce Development</a:t>
              </a:r>
            </a:p>
          </p:txBody>
        </p:sp>
        <p:pic>
          <p:nvPicPr>
            <p:cNvPr id="54" name="Graphic 53">
              <a:extLst>
                <a:ext uri="{FF2B5EF4-FFF2-40B4-BE49-F238E27FC236}">
                  <a16:creationId xmlns:a16="http://schemas.microsoft.com/office/drawing/2014/main" id="{797F7322-C9F0-A39B-C237-F333D92A230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9231308" y="1559424"/>
              <a:ext cx="876783" cy="753134"/>
            </a:xfrm>
            <a:prstGeom prst="rect">
              <a:avLst/>
            </a:prstGeom>
          </p:spPr>
        </p:pic>
      </p:grpSp>
    </p:spTree>
    <p:extLst>
      <p:ext uri="{BB962C8B-B14F-4D97-AF65-F5344CB8AC3E}">
        <p14:creationId xmlns:p14="http://schemas.microsoft.com/office/powerpoint/2010/main" val="686920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C755B079-B2C4-CDB4-3157-4697E5ADC39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cxnSp>
        <p:nvCxnSpPr>
          <p:cNvPr id="20" name="Straight Connector 19">
            <a:extLst>
              <a:ext uri="{FF2B5EF4-FFF2-40B4-BE49-F238E27FC236}">
                <a16:creationId xmlns:a16="http://schemas.microsoft.com/office/drawing/2014/main" id="{95E7E4D1-749A-2F0C-7884-899541639D39}"/>
              </a:ext>
            </a:extLst>
          </p:cNvPr>
          <p:cNvCxnSpPr>
            <a:cxnSpLocks/>
            <a:endCxn id="29" idx="2"/>
          </p:cNvCxnSpPr>
          <p:nvPr/>
        </p:nvCxnSpPr>
        <p:spPr>
          <a:xfrm>
            <a:off x="1980259" y="2633873"/>
            <a:ext cx="3851166" cy="16096"/>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820B37F-4C3B-BFF3-D375-6D36D0CF80A0}"/>
              </a:ext>
            </a:extLst>
          </p:cNvPr>
          <p:cNvCxnSpPr>
            <a:cxnSpLocks/>
          </p:cNvCxnSpPr>
          <p:nvPr/>
        </p:nvCxnSpPr>
        <p:spPr>
          <a:xfrm>
            <a:off x="6273963" y="2633873"/>
            <a:ext cx="3851166" cy="16096"/>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1">
            <a:extLst>
              <a:ext uri="{FF2B5EF4-FFF2-40B4-BE49-F238E27FC236}">
                <a16:creationId xmlns:a16="http://schemas.microsoft.com/office/drawing/2014/main" id="{AADA5896-C85F-5B8B-5B5A-7763C0B7E1CC}"/>
              </a:ext>
            </a:extLst>
          </p:cNvPr>
          <p:cNvSpPr>
            <a:spLocks noGrp="1"/>
          </p:cNvSpPr>
          <p:nvPr>
            <p:ph type="body" sz="quarter" idx="12"/>
          </p:nvPr>
        </p:nvSpPr>
        <p:spPr>
          <a:xfrm>
            <a:off x="1981629" y="972970"/>
            <a:ext cx="8243026" cy="797826"/>
          </a:xfrm>
        </p:spPr>
        <p:txBody>
          <a:bodyPr/>
          <a:lstStyle/>
          <a:p>
            <a:r>
              <a:rPr lang="en-US"/>
              <a:t>Take Your Next Step</a:t>
            </a:r>
          </a:p>
        </p:txBody>
      </p:sp>
      <p:sp>
        <p:nvSpPr>
          <p:cNvPr id="18" name="Text Placeholder 3">
            <a:extLst>
              <a:ext uri="{FF2B5EF4-FFF2-40B4-BE49-F238E27FC236}">
                <a16:creationId xmlns:a16="http://schemas.microsoft.com/office/drawing/2014/main" id="{9FA0C1AA-EE12-D231-7DE5-74C6EC00B629}"/>
              </a:ext>
            </a:extLst>
          </p:cNvPr>
          <p:cNvSpPr txBox="1">
            <a:spLocks/>
          </p:cNvSpPr>
          <p:nvPr/>
        </p:nvSpPr>
        <p:spPr>
          <a:xfrm>
            <a:off x="1980260" y="695031"/>
            <a:ext cx="8244420" cy="317340"/>
          </a:xfrm>
          <a:prstGeom prst="rect">
            <a:avLst/>
          </a:prstGeom>
        </p:spPr>
        <p:txBody>
          <a:bodyPr lIns="91440" tIns="45720" rIns="91440" bIns="45720" anchor="b"/>
          <a:lstStyle>
            <a:lvl1pPr marL="0" indent="0" algn="ctr" defTabSz="914377" rtl="0" eaLnBrk="1" latinLnBrk="0" hangingPunct="1">
              <a:lnSpc>
                <a:spcPct val="90000"/>
              </a:lnSpc>
              <a:spcBef>
                <a:spcPts val="1000"/>
              </a:spcBef>
              <a:buFont typeface="Arial"/>
              <a:buNone/>
              <a:defRPr sz="1600" b="0" i="0" kern="1200" cap="all" spc="200" baseline="0">
                <a:solidFill>
                  <a:srgbClr val="000000"/>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a:buNone/>
              <a:tabLst/>
              <a:defRPr/>
            </a:pPr>
            <a:r>
              <a:rPr kumimoji="0" lang="en-US" sz="1600" b="0" i="0" u="none" strike="noStrike" kern="1200" cap="all" spc="200" normalizeH="0" baseline="0" noProof="0">
                <a:ln>
                  <a:noFill/>
                </a:ln>
                <a:solidFill>
                  <a:srgbClr val="000000"/>
                </a:solidFill>
                <a:effectLst/>
                <a:uLnTx/>
                <a:uFillTx/>
                <a:latin typeface="Arial"/>
                <a:cs typeface="Arial"/>
              </a:rPr>
              <a:t>NATIONAL INNOVATION HUB FOR DEIA IN RA</a:t>
            </a:r>
            <a:endParaRPr kumimoji="0" lang="en-US" sz="1600" b="0" i="0" u="none" strike="noStrike" kern="1200" cap="all" spc="200" normalizeH="0" baseline="0" noProof="0">
              <a:ln>
                <a:noFill/>
              </a:ln>
              <a:solidFill>
                <a:srgbClr val="000000"/>
              </a:solidFill>
              <a:effectLst/>
              <a:uLnTx/>
              <a:uFillTx/>
              <a:latin typeface="Arial" charset="0"/>
              <a:cs typeface="Arial" charset="0"/>
            </a:endParaRPr>
          </a:p>
        </p:txBody>
      </p:sp>
      <p:sp>
        <p:nvSpPr>
          <p:cNvPr id="23" name="TextBox 22">
            <a:extLst>
              <a:ext uri="{FF2B5EF4-FFF2-40B4-BE49-F238E27FC236}">
                <a16:creationId xmlns:a16="http://schemas.microsoft.com/office/drawing/2014/main" id="{C3B71F4E-8604-215B-F45E-8A481D24BA1A}"/>
              </a:ext>
            </a:extLst>
          </p:cNvPr>
          <p:cNvSpPr txBox="1"/>
          <p:nvPr/>
        </p:nvSpPr>
        <p:spPr>
          <a:xfrm>
            <a:off x="410911" y="3284198"/>
            <a:ext cx="3138695"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a:ln>
                  <a:noFill/>
                </a:ln>
                <a:solidFill>
                  <a:srgbClr val="222222"/>
                </a:solidFill>
                <a:effectLst/>
                <a:uLnTx/>
                <a:uFillTx/>
                <a:latin typeface="Arial" panose="020B0604020202020204"/>
                <a:ea typeface="+mn-ea"/>
                <a:cs typeface="+mn-cs"/>
              </a:rPr>
              <a:t>Access </a:t>
            </a:r>
            <a:br>
              <a:rPr kumimoji="0" lang="en-US" sz="2000" b="1" i="0" u="none" strike="noStrike" kern="1200" cap="none" spc="0" normalizeH="0" baseline="0" noProof="0">
                <a:ln>
                  <a:noFill/>
                </a:ln>
                <a:solidFill>
                  <a:srgbClr val="222222"/>
                </a:solidFill>
                <a:effectLst/>
                <a:uLnTx/>
                <a:uFillTx/>
                <a:latin typeface="Arial" panose="020B0604020202020204"/>
                <a:ea typeface="+mn-ea"/>
                <a:cs typeface="+mn-cs"/>
              </a:rPr>
            </a:br>
            <a:r>
              <a:rPr kumimoji="0" lang="en-US" sz="2000" b="1" i="0" u="none" strike="noStrike" kern="1200" cap="none" spc="0" normalizeH="0" baseline="0" noProof="0">
                <a:ln>
                  <a:noFill/>
                </a:ln>
                <a:solidFill>
                  <a:srgbClr val="222222"/>
                </a:solidFill>
                <a:effectLst/>
                <a:uLnTx/>
                <a:uFillTx/>
                <a:latin typeface="Arial" panose="020B0604020202020204"/>
                <a:ea typeface="+mn-ea"/>
                <a:cs typeface="+mn-cs"/>
              </a:rPr>
              <a:t>our Resources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700" b="0" i="0" u="none" strike="noStrike" kern="1200" cap="none" spc="0" normalizeH="0" baseline="0" noProof="0">
                <a:ln>
                  <a:noFill/>
                </a:ln>
                <a:solidFill>
                  <a:srgbClr val="222222"/>
                </a:solidFill>
                <a:effectLst/>
                <a:uLnTx/>
                <a:uFillTx/>
                <a:latin typeface="Arial" panose="020B0604020202020204"/>
                <a:ea typeface="+mn-ea"/>
                <a:cs typeface="+mn-cs"/>
              </a:rPr>
              <a:t>Learn more about DEIA strategies in apprenticeship, EEO regulations and more.</a:t>
            </a:r>
          </a:p>
        </p:txBody>
      </p:sp>
      <p:sp>
        <p:nvSpPr>
          <p:cNvPr id="24" name="TextBox 23">
            <a:extLst>
              <a:ext uri="{FF2B5EF4-FFF2-40B4-BE49-F238E27FC236}">
                <a16:creationId xmlns:a16="http://schemas.microsoft.com/office/drawing/2014/main" id="{ADBDA658-2298-880E-670C-41039994900D}"/>
              </a:ext>
            </a:extLst>
          </p:cNvPr>
          <p:cNvSpPr txBox="1"/>
          <p:nvPr/>
        </p:nvSpPr>
        <p:spPr>
          <a:xfrm>
            <a:off x="4526652" y="3284199"/>
            <a:ext cx="3138695" cy="1831271"/>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a:ln>
                  <a:noFill/>
                </a:ln>
                <a:solidFill>
                  <a:srgbClr val="222222"/>
                </a:solidFill>
                <a:effectLst/>
                <a:uLnTx/>
                <a:uFillTx/>
                <a:latin typeface="Arial" panose="020B0604020202020204"/>
                <a:ea typeface="+mn-ea"/>
                <a:cs typeface="+mn-cs"/>
              </a:rPr>
              <a:t>Request Technical Assistance</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700" b="0" i="0" u="none" strike="noStrike" kern="1200" cap="none" spc="0" normalizeH="0" baseline="0" noProof="0">
                <a:ln>
                  <a:noFill/>
                </a:ln>
                <a:solidFill>
                  <a:srgbClr val="222222"/>
                </a:solidFill>
                <a:effectLst/>
                <a:uLnTx/>
                <a:uFillTx/>
                <a:latin typeface="Arial" panose="020B0604020202020204"/>
                <a:ea typeface="+mn-ea"/>
                <a:cs typeface="+mn-cs"/>
              </a:rPr>
              <a:t>Meet with our team to explore resources, upcoming group technical assistance, or individual coaching.</a:t>
            </a:r>
          </a:p>
        </p:txBody>
      </p:sp>
      <p:sp>
        <p:nvSpPr>
          <p:cNvPr id="25" name="TextBox 24">
            <a:extLst>
              <a:ext uri="{FF2B5EF4-FFF2-40B4-BE49-F238E27FC236}">
                <a16:creationId xmlns:a16="http://schemas.microsoft.com/office/drawing/2014/main" id="{509AFC60-9259-6EA8-F94C-AF885C38D1BD}"/>
              </a:ext>
            </a:extLst>
          </p:cNvPr>
          <p:cNvSpPr txBox="1"/>
          <p:nvPr/>
        </p:nvSpPr>
        <p:spPr>
          <a:xfrm>
            <a:off x="8519240" y="3284198"/>
            <a:ext cx="2855846" cy="1523494"/>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a:ln>
                  <a:noFill/>
                </a:ln>
                <a:solidFill>
                  <a:srgbClr val="222222"/>
                </a:solidFill>
                <a:effectLst/>
                <a:uLnTx/>
                <a:uFillTx/>
                <a:latin typeface="Arial" panose="020B0604020202020204"/>
                <a:ea typeface="+mn-ea"/>
                <a:cs typeface="+mn-cs"/>
              </a:rPr>
              <a:t>Sign the Pledge</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700" b="0" i="0" u="none" strike="noStrike" kern="1200" cap="none" spc="0" normalizeH="0" baseline="0" noProof="0">
                <a:ln>
                  <a:noFill/>
                </a:ln>
                <a:solidFill>
                  <a:srgbClr val="222222"/>
                </a:solidFill>
                <a:effectLst/>
                <a:uLnTx/>
                <a:uFillTx/>
                <a:latin typeface="Arial" panose="020B0604020202020204"/>
                <a:ea typeface="+mn-ea"/>
                <a:cs typeface="+mn-cs"/>
              </a:rPr>
              <a:t>Make a commitment to strengthen your organization through Equitable Apprenticeship. </a:t>
            </a:r>
          </a:p>
        </p:txBody>
      </p:sp>
      <p:sp>
        <p:nvSpPr>
          <p:cNvPr id="28" name="Oval 27">
            <a:extLst>
              <a:ext uri="{FF2B5EF4-FFF2-40B4-BE49-F238E27FC236}">
                <a16:creationId xmlns:a16="http://schemas.microsoft.com/office/drawing/2014/main" id="{F2F058CC-7442-1A24-8137-DA9936DEB43B}"/>
              </a:ext>
            </a:extLst>
          </p:cNvPr>
          <p:cNvSpPr/>
          <p:nvPr/>
        </p:nvSpPr>
        <p:spPr>
          <a:xfrm>
            <a:off x="1715686" y="2385395"/>
            <a:ext cx="529147" cy="529147"/>
          </a:xfrm>
          <a:prstGeom prst="ellipse">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910510CC-A452-1606-7C34-B3A8D3C94E9D}"/>
              </a:ext>
            </a:extLst>
          </p:cNvPr>
          <p:cNvSpPr/>
          <p:nvPr/>
        </p:nvSpPr>
        <p:spPr>
          <a:xfrm>
            <a:off x="5831425" y="2385395"/>
            <a:ext cx="529147" cy="52914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D98AAD47-BF46-73DD-B1C5-637C9B0A59CE}"/>
              </a:ext>
            </a:extLst>
          </p:cNvPr>
          <p:cNvSpPr/>
          <p:nvPr/>
        </p:nvSpPr>
        <p:spPr>
          <a:xfrm>
            <a:off x="9682590" y="2385395"/>
            <a:ext cx="529147" cy="529147"/>
          </a:xfrm>
          <a:prstGeom prst="ellipse">
            <a:avLst/>
          </a:prstGeom>
          <a:solidFill>
            <a:schemeClr val="accent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 name="Picture 13">
            <a:extLst>
              <a:ext uri="{FF2B5EF4-FFF2-40B4-BE49-F238E27FC236}">
                <a16:creationId xmlns:a16="http://schemas.microsoft.com/office/drawing/2014/main" id="{6A9ACADA-D23D-C987-D351-49AFB156DD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78983" y="5979312"/>
            <a:ext cx="661736" cy="707486"/>
          </a:xfrm>
          <a:prstGeom prst="rect">
            <a:avLst/>
          </a:prstGeom>
        </p:spPr>
      </p:pic>
      <p:sp>
        <p:nvSpPr>
          <p:cNvPr id="3" name="Rectangle 2">
            <a:extLst>
              <a:ext uri="{FF2B5EF4-FFF2-40B4-BE49-F238E27FC236}">
                <a16:creationId xmlns:a16="http://schemas.microsoft.com/office/drawing/2014/main" id="{5C2A3C12-AC9E-9935-44EB-D084581C6E4F}"/>
              </a:ext>
            </a:extLst>
          </p:cNvPr>
          <p:cNvSpPr/>
          <p:nvPr/>
        </p:nvSpPr>
        <p:spPr>
          <a:xfrm>
            <a:off x="3625044" y="5856952"/>
            <a:ext cx="5027026" cy="67586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AB4DF57D-DDB5-1387-1E02-9A396452DD50}"/>
              </a:ext>
            </a:extLst>
          </p:cNvPr>
          <p:cNvSpPr txBox="1"/>
          <p:nvPr/>
        </p:nvSpPr>
        <p:spPr>
          <a:xfrm>
            <a:off x="3787953" y="5997777"/>
            <a:ext cx="4701209" cy="394210"/>
          </a:xfrm>
          <a:prstGeom prst="rect">
            <a:avLst/>
          </a:prstGeom>
          <a:noFill/>
        </p:spPr>
        <p:txBody>
          <a:bodyPr wrap="square" lIns="91440" tIns="45720" rIns="91440" bIns="45720" anchor="t">
            <a:spAutoFit/>
          </a:body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Visit </a:t>
            </a: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jff.org/</a:t>
            </a:r>
            <a:r>
              <a:rPr kumimoji="0" lang="en-US" sz="1800" b="1" i="0" u="none" strike="noStrike" kern="1200" cap="none" spc="0" normalizeH="0" baseline="0" noProof="0" err="1">
                <a:ln>
                  <a:noFill/>
                </a:ln>
                <a:solidFill>
                  <a:srgbClr val="FFFFFF"/>
                </a:solidFill>
                <a:effectLst/>
                <a:uLnTx/>
                <a:uFillTx/>
                <a:latin typeface="Arial" panose="020B0604020202020204"/>
                <a:ea typeface="+mn-ea"/>
                <a:cs typeface="+mn-cs"/>
              </a:rPr>
              <a:t>apprenticeshipdeia</a:t>
            </a:r>
            <a:endParaRPr kumimoji="0" lang="en-US"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12012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2EAF3FD2-D6D6-E50B-BCEC-221E22BC6C4C}"/>
              </a:ext>
            </a:extLst>
          </p:cNvPr>
          <p:cNvSpPr/>
          <p:nvPr/>
        </p:nvSpPr>
        <p:spPr>
          <a:xfrm>
            <a:off x="9983638" y="5079745"/>
            <a:ext cx="2208362" cy="17770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3" name="Picture 52">
            <a:extLst>
              <a:ext uri="{FF2B5EF4-FFF2-40B4-BE49-F238E27FC236}">
                <a16:creationId xmlns:a16="http://schemas.microsoft.com/office/drawing/2014/main" id="{F831F355-AAA4-D946-3F1D-24439CD6708F}"/>
              </a:ext>
            </a:extLst>
          </p:cNvPr>
          <p:cNvPicPr>
            <a:picLocks noChangeAspect="1"/>
          </p:cNvPicPr>
          <p:nvPr/>
        </p:nvPicPr>
        <p:blipFill>
          <a:blip r:embed="rId3">
            <a:alphaModFix amt="85000"/>
            <a:extLst>
              <a:ext uri="{28A0092B-C50C-407E-A947-70E740481C1C}">
                <a14:useLocalDpi xmlns:a14="http://schemas.microsoft.com/office/drawing/2010/main"/>
              </a:ext>
            </a:extLst>
          </a:blip>
          <a:srcRect/>
          <a:stretch/>
        </p:blipFill>
        <p:spPr>
          <a:xfrm>
            <a:off x="-64974" y="-36548"/>
            <a:ext cx="12321949" cy="6931096"/>
          </a:xfrm>
          <a:prstGeom prst="rect">
            <a:avLst/>
          </a:prstGeom>
        </p:spPr>
      </p:pic>
      <p:sp>
        <p:nvSpPr>
          <p:cNvPr id="40" name="Rounded Rectangle 39">
            <a:extLst>
              <a:ext uri="{FF2B5EF4-FFF2-40B4-BE49-F238E27FC236}">
                <a16:creationId xmlns:a16="http://schemas.microsoft.com/office/drawing/2014/main" id="{2B101FBB-9842-3EE7-D0DA-6853F000B681}"/>
              </a:ext>
            </a:extLst>
          </p:cNvPr>
          <p:cNvSpPr/>
          <p:nvPr/>
        </p:nvSpPr>
        <p:spPr>
          <a:xfrm>
            <a:off x="896112" y="581148"/>
            <a:ext cx="7498080" cy="6077858"/>
          </a:xfrm>
          <a:prstGeom prst="roundRect">
            <a:avLst>
              <a:gd name="adj" fmla="val 433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a:t>
            </a:r>
            <a:r>
              <a:rPr kumimoji="0" lang="en-US" sz="1800" b="0" i="0" u="none" strike="noStrike" kern="1200" cap="none" spc="0" normalizeH="0" baseline="0" noProof="0" err="1">
                <a:ln>
                  <a:noFill/>
                </a:ln>
                <a:solidFill>
                  <a:srgbClr val="FFFFFF"/>
                </a:solidFill>
                <a:effectLst/>
                <a:uLnTx/>
                <a:uFillTx/>
                <a:latin typeface="Arial" panose="020B0604020202020204"/>
                <a:ea typeface="+mn-ea"/>
                <a:cs typeface="+mn-cs"/>
              </a:rPr>
              <a:t>ç</a:t>
            </a: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Rounded Rectangle 40">
            <a:extLst>
              <a:ext uri="{FF2B5EF4-FFF2-40B4-BE49-F238E27FC236}">
                <a16:creationId xmlns:a16="http://schemas.microsoft.com/office/drawing/2014/main" id="{3AF4A370-865C-9B7A-A0E2-D74C2EABECA6}"/>
              </a:ext>
            </a:extLst>
          </p:cNvPr>
          <p:cNvSpPr/>
          <p:nvPr/>
        </p:nvSpPr>
        <p:spPr>
          <a:xfrm>
            <a:off x="3685032" y="751982"/>
            <a:ext cx="4352544" cy="5824728"/>
          </a:xfrm>
          <a:prstGeom prst="roundRect">
            <a:avLst>
              <a:gd name="adj" fmla="val 6793"/>
            </a:avLst>
          </a:prstGeom>
          <a:solidFill>
            <a:schemeClr val="bg1"/>
          </a:solidFill>
          <a:ln w="38100">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6" name="Group 35">
            <a:extLst>
              <a:ext uri="{FF2B5EF4-FFF2-40B4-BE49-F238E27FC236}">
                <a16:creationId xmlns:a16="http://schemas.microsoft.com/office/drawing/2014/main" id="{81FF60F8-5B48-2D38-0FE0-75DB5B02D85D}"/>
              </a:ext>
            </a:extLst>
          </p:cNvPr>
          <p:cNvGrpSpPr/>
          <p:nvPr/>
        </p:nvGrpSpPr>
        <p:grpSpPr>
          <a:xfrm>
            <a:off x="1184066" y="1808525"/>
            <a:ext cx="2177647" cy="3640146"/>
            <a:chOff x="363389" y="1828038"/>
            <a:chExt cx="2177647" cy="3640146"/>
          </a:xfrm>
        </p:grpSpPr>
        <p:pic>
          <p:nvPicPr>
            <p:cNvPr id="3" name="Picture 2" descr="Icon&#10;&#10;Description automatically generated">
              <a:extLst>
                <a:ext uri="{FF2B5EF4-FFF2-40B4-BE49-F238E27FC236}">
                  <a16:creationId xmlns:a16="http://schemas.microsoft.com/office/drawing/2014/main" id="{552F9E85-4E50-760F-FE8B-81665B897A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0712" y="1828038"/>
              <a:ext cx="1143000" cy="1143000"/>
            </a:xfrm>
            <a:prstGeom prst="rect">
              <a:avLst/>
            </a:prstGeom>
          </p:spPr>
        </p:pic>
        <p:pic>
          <p:nvPicPr>
            <p:cNvPr id="5" name="Picture 4" descr="Icon&#10;&#10;Description automatically generated">
              <a:extLst>
                <a:ext uri="{FF2B5EF4-FFF2-40B4-BE49-F238E27FC236}">
                  <a16:creationId xmlns:a16="http://schemas.microsoft.com/office/drawing/2014/main" id="{18D87FBB-4B32-B834-8FB0-EBC8C11668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0712" y="3880104"/>
              <a:ext cx="1143000" cy="1143000"/>
            </a:xfrm>
            <a:prstGeom prst="rect">
              <a:avLst/>
            </a:prstGeom>
          </p:spPr>
        </p:pic>
        <p:sp>
          <p:nvSpPr>
            <p:cNvPr id="23" name="TextBox 22">
              <a:extLst>
                <a:ext uri="{FF2B5EF4-FFF2-40B4-BE49-F238E27FC236}">
                  <a16:creationId xmlns:a16="http://schemas.microsoft.com/office/drawing/2014/main" id="{2EEACBE5-F761-3723-B903-7DB55494D5FD}"/>
                </a:ext>
              </a:extLst>
            </p:cNvPr>
            <p:cNvSpPr txBox="1"/>
            <p:nvPr/>
          </p:nvSpPr>
          <p:spPr>
            <a:xfrm>
              <a:off x="363389" y="3141333"/>
              <a:ext cx="217764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Arial" panose="020B0604020202020204"/>
                  <a:ea typeface="+mn-ea"/>
                  <a:cs typeface="+mn-cs"/>
                </a:rPr>
                <a:t>Leadership and staff diversity</a:t>
              </a:r>
            </a:p>
          </p:txBody>
        </p:sp>
        <p:sp>
          <p:nvSpPr>
            <p:cNvPr id="24" name="TextBox 23">
              <a:extLst>
                <a:ext uri="{FF2B5EF4-FFF2-40B4-BE49-F238E27FC236}">
                  <a16:creationId xmlns:a16="http://schemas.microsoft.com/office/drawing/2014/main" id="{8B665AA9-2F3D-5EBE-1277-D7E924A4B503}"/>
                </a:ext>
              </a:extLst>
            </p:cNvPr>
            <p:cNvSpPr txBox="1"/>
            <p:nvPr/>
          </p:nvSpPr>
          <p:spPr>
            <a:xfrm>
              <a:off x="652955" y="5191185"/>
              <a:ext cx="159851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Arial" panose="020B0604020202020204"/>
                  <a:ea typeface="+mn-ea"/>
                  <a:cs typeface="+mn-cs"/>
                </a:rPr>
                <a:t>Employer Readiness</a:t>
              </a:r>
            </a:p>
          </p:txBody>
        </p:sp>
      </p:grpSp>
      <p:grpSp>
        <p:nvGrpSpPr>
          <p:cNvPr id="45" name="Group 44">
            <a:extLst>
              <a:ext uri="{FF2B5EF4-FFF2-40B4-BE49-F238E27FC236}">
                <a16:creationId xmlns:a16="http://schemas.microsoft.com/office/drawing/2014/main" id="{DEC80516-69C5-1930-D0A7-5960B0757743}"/>
              </a:ext>
            </a:extLst>
          </p:cNvPr>
          <p:cNvGrpSpPr/>
          <p:nvPr/>
        </p:nvGrpSpPr>
        <p:grpSpPr>
          <a:xfrm>
            <a:off x="4055448" y="1199626"/>
            <a:ext cx="3671275" cy="4994498"/>
            <a:chOff x="3974598" y="1309185"/>
            <a:chExt cx="3671275" cy="4994498"/>
          </a:xfrm>
        </p:grpSpPr>
        <p:grpSp>
          <p:nvGrpSpPr>
            <p:cNvPr id="39" name="Group 38">
              <a:extLst>
                <a:ext uri="{FF2B5EF4-FFF2-40B4-BE49-F238E27FC236}">
                  <a16:creationId xmlns:a16="http://schemas.microsoft.com/office/drawing/2014/main" id="{3290AEA4-99B2-8B6C-F4F8-34959814C81A}"/>
                </a:ext>
              </a:extLst>
            </p:cNvPr>
            <p:cNvGrpSpPr/>
            <p:nvPr/>
          </p:nvGrpSpPr>
          <p:grpSpPr>
            <a:xfrm>
              <a:off x="3974598" y="1309185"/>
              <a:ext cx="1723526" cy="4994498"/>
              <a:chOff x="2921752" y="835747"/>
              <a:chExt cx="2057643" cy="5962715"/>
            </a:xfrm>
          </p:grpSpPr>
          <p:pic>
            <p:nvPicPr>
              <p:cNvPr id="8" name="Picture 7" descr="Icon&#10;&#10;Description automatically generated">
                <a:extLst>
                  <a:ext uri="{FF2B5EF4-FFF2-40B4-BE49-F238E27FC236}">
                    <a16:creationId xmlns:a16="http://schemas.microsoft.com/office/drawing/2014/main" id="{D6B8D8E4-5A03-ADAA-E660-E646BE8642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79073" y="835747"/>
                <a:ext cx="1143000" cy="1143000"/>
              </a:xfrm>
              <a:prstGeom prst="rect">
                <a:avLst/>
              </a:prstGeom>
            </p:spPr>
          </p:pic>
          <p:pic>
            <p:nvPicPr>
              <p:cNvPr id="10" name="Picture 9" descr="Icon&#10;&#10;Description automatically generated">
                <a:extLst>
                  <a:ext uri="{FF2B5EF4-FFF2-40B4-BE49-F238E27FC236}">
                    <a16:creationId xmlns:a16="http://schemas.microsoft.com/office/drawing/2014/main" id="{64A141A4-3432-1B81-BE7D-2A91DC2AA1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79073" y="3896255"/>
                <a:ext cx="1143000" cy="1143000"/>
              </a:xfrm>
              <a:prstGeom prst="rect">
                <a:avLst/>
              </a:prstGeom>
            </p:spPr>
          </p:pic>
          <p:pic>
            <p:nvPicPr>
              <p:cNvPr id="14" name="Picture 13" descr="Icon&#10;&#10;Description automatically generated">
                <a:extLst>
                  <a:ext uri="{FF2B5EF4-FFF2-40B4-BE49-F238E27FC236}">
                    <a16:creationId xmlns:a16="http://schemas.microsoft.com/office/drawing/2014/main" id="{AE9D9DFF-46B7-7735-BA3F-D2F1353AF37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79073" y="2273668"/>
                <a:ext cx="1143000" cy="1143000"/>
              </a:xfrm>
              <a:prstGeom prst="rect">
                <a:avLst/>
              </a:prstGeom>
            </p:spPr>
          </p:pic>
          <p:pic>
            <p:nvPicPr>
              <p:cNvPr id="20" name="Picture 19" descr="Icon&#10;&#10;Description automatically generated">
                <a:extLst>
                  <a:ext uri="{FF2B5EF4-FFF2-40B4-BE49-F238E27FC236}">
                    <a16:creationId xmlns:a16="http://schemas.microsoft.com/office/drawing/2014/main" id="{9CBD6D7C-502F-979B-33E5-BA4E4EF0D98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79073" y="5334176"/>
                <a:ext cx="1143000" cy="1143000"/>
              </a:xfrm>
              <a:prstGeom prst="rect">
                <a:avLst/>
              </a:prstGeom>
            </p:spPr>
          </p:pic>
          <p:sp>
            <p:nvSpPr>
              <p:cNvPr id="25" name="TextBox 24">
                <a:extLst>
                  <a:ext uri="{FF2B5EF4-FFF2-40B4-BE49-F238E27FC236}">
                    <a16:creationId xmlns:a16="http://schemas.microsoft.com/office/drawing/2014/main" id="{C6E93708-F2CE-F428-6222-5628D97FA86C}"/>
                  </a:ext>
                </a:extLst>
              </p:cNvPr>
              <p:cNvSpPr txBox="1"/>
              <p:nvPr/>
            </p:nvSpPr>
            <p:spPr>
              <a:xfrm>
                <a:off x="3444666" y="1987708"/>
                <a:ext cx="1127584" cy="312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22222"/>
                    </a:solidFill>
                    <a:effectLst/>
                    <a:uLnTx/>
                    <a:uFillTx/>
                    <a:latin typeface="Arial" panose="020B0604020202020204"/>
                    <a:ea typeface="+mn-ea"/>
                    <a:cs typeface="+mn-cs"/>
                  </a:rPr>
                  <a:t>Recruitment</a:t>
                </a:r>
              </a:p>
            </p:txBody>
          </p:sp>
          <p:sp>
            <p:nvSpPr>
              <p:cNvPr id="26" name="TextBox 25">
                <a:extLst>
                  <a:ext uri="{FF2B5EF4-FFF2-40B4-BE49-F238E27FC236}">
                    <a16:creationId xmlns:a16="http://schemas.microsoft.com/office/drawing/2014/main" id="{27904EEC-94ED-A10E-B66C-25834546548A}"/>
                  </a:ext>
                </a:extLst>
              </p:cNvPr>
              <p:cNvSpPr txBox="1"/>
              <p:nvPr/>
            </p:nvSpPr>
            <p:spPr>
              <a:xfrm>
                <a:off x="2921752" y="3425629"/>
                <a:ext cx="2057643" cy="4960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22222"/>
                    </a:solidFill>
                    <a:effectLst/>
                    <a:uLnTx/>
                    <a:uFillTx/>
                    <a:latin typeface="Arial" panose="020B0604020202020204"/>
                    <a:ea typeface="+mn-ea"/>
                    <a:cs typeface="+mn-cs"/>
                  </a:rPr>
                  <a:t>Accessible and representative instruction</a:t>
                </a:r>
              </a:p>
            </p:txBody>
          </p:sp>
          <p:sp>
            <p:nvSpPr>
              <p:cNvPr id="27" name="TextBox 26">
                <a:extLst>
                  <a:ext uri="{FF2B5EF4-FFF2-40B4-BE49-F238E27FC236}">
                    <a16:creationId xmlns:a16="http://schemas.microsoft.com/office/drawing/2014/main" id="{AC2D8679-34BD-9160-5DC1-240B1B600E8F}"/>
                  </a:ext>
                </a:extLst>
              </p:cNvPr>
              <p:cNvSpPr txBox="1"/>
              <p:nvPr/>
            </p:nvSpPr>
            <p:spPr>
              <a:xfrm>
                <a:off x="3218641" y="5048216"/>
                <a:ext cx="1623249" cy="312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22222"/>
                    </a:solidFill>
                    <a:effectLst/>
                    <a:uLnTx/>
                    <a:uFillTx/>
                    <a:latin typeface="Arial" panose="020B0604020202020204"/>
                    <a:ea typeface="+mn-ea"/>
                    <a:cs typeface="+mn-cs"/>
                  </a:rPr>
                  <a:t>Quality Mentorship</a:t>
                </a:r>
              </a:p>
            </p:txBody>
          </p:sp>
          <p:sp>
            <p:nvSpPr>
              <p:cNvPr id="28" name="TextBox 27">
                <a:extLst>
                  <a:ext uri="{FF2B5EF4-FFF2-40B4-BE49-F238E27FC236}">
                    <a16:creationId xmlns:a16="http://schemas.microsoft.com/office/drawing/2014/main" id="{B4AA9CC7-8244-863E-66A8-D58D4D804A56}"/>
                  </a:ext>
                </a:extLst>
              </p:cNvPr>
              <p:cNvSpPr txBox="1"/>
              <p:nvPr/>
            </p:nvSpPr>
            <p:spPr>
              <a:xfrm>
                <a:off x="3214634" y="6486137"/>
                <a:ext cx="1634731" cy="312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22222"/>
                    </a:solidFill>
                    <a:effectLst/>
                    <a:uLnTx/>
                    <a:uFillTx/>
                    <a:latin typeface="Arial" panose="020B0604020202020204"/>
                    <a:ea typeface="+mn-ea"/>
                    <a:cs typeface="+mn-cs"/>
                  </a:rPr>
                  <a:t>Retention Services</a:t>
                </a:r>
              </a:p>
            </p:txBody>
          </p:sp>
        </p:grpSp>
        <p:grpSp>
          <p:nvGrpSpPr>
            <p:cNvPr id="37" name="Group 36">
              <a:extLst>
                <a:ext uri="{FF2B5EF4-FFF2-40B4-BE49-F238E27FC236}">
                  <a16:creationId xmlns:a16="http://schemas.microsoft.com/office/drawing/2014/main" id="{6F21A72D-190E-1AE8-F20B-CFC0A5285493}"/>
                </a:ext>
              </a:extLst>
            </p:cNvPr>
            <p:cNvGrpSpPr/>
            <p:nvPr/>
          </p:nvGrpSpPr>
          <p:grpSpPr>
            <a:xfrm>
              <a:off x="5816387" y="1397827"/>
              <a:ext cx="1829486" cy="4676233"/>
              <a:chOff x="6315838" y="697098"/>
              <a:chExt cx="2184144" cy="5582754"/>
            </a:xfrm>
          </p:grpSpPr>
          <p:pic>
            <p:nvPicPr>
              <p:cNvPr id="12" name="Picture 11" descr="Icon&#10;&#10;Description automatically generated">
                <a:extLst>
                  <a:ext uri="{FF2B5EF4-FFF2-40B4-BE49-F238E27FC236}">
                    <a16:creationId xmlns:a16="http://schemas.microsoft.com/office/drawing/2014/main" id="{6BBBC6D2-05B3-1F25-4DC6-6CD6AF13979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36410" y="697098"/>
                <a:ext cx="1143000" cy="1143000"/>
              </a:xfrm>
              <a:prstGeom prst="rect">
                <a:avLst/>
              </a:prstGeom>
            </p:spPr>
          </p:pic>
          <p:pic>
            <p:nvPicPr>
              <p:cNvPr id="16" name="Picture 15" descr="Icon&#10;&#10;Description automatically generated">
                <a:extLst>
                  <a:ext uri="{FF2B5EF4-FFF2-40B4-BE49-F238E27FC236}">
                    <a16:creationId xmlns:a16="http://schemas.microsoft.com/office/drawing/2014/main" id="{514A164C-F7FA-06AB-04A2-96084904BBE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36411" y="2668530"/>
                <a:ext cx="1143000" cy="1143000"/>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B57198E2-51ED-CE97-3D9A-FBC1E98AF41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836412" y="4658334"/>
                <a:ext cx="1143000" cy="1143000"/>
              </a:xfrm>
              <a:prstGeom prst="rect">
                <a:avLst/>
              </a:prstGeom>
            </p:spPr>
          </p:pic>
          <p:sp>
            <p:nvSpPr>
              <p:cNvPr id="29" name="TextBox 28">
                <a:extLst>
                  <a:ext uri="{FF2B5EF4-FFF2-40B4-BE49-F238E27FC236}">
                    <a16:creationId xmlns:a16="http://schemas.microsoft.com/office/drawing/2014/main" id="{C3E185CE-D658-8C16-93D4-5DB300596A40}"/>
                  </a:ext>
                </a:extLst>
              </p:cNvPr>
              <p:cNvSpPr txBox="1"/>
              <p:nvPr/>
            </p:nvSpPr>
            <p:spPr>
              <a:xfrm>
                <a:off x="6315838" y="2006291"/>
                <a:ext cx="2184144" cy="4960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22222"/>
                    </a:solidFill>
                    <a:effectLst/>
                    <a:uLnTx/>
                    <a:uFillTx/>
                    <a:latin typeface="Arial" panose="020B0604020202020204"/>
                    <a:ea typeface="+mn-ea"/>
                    <a:cs typeface="+mn-cs"/>
                  </a:rPr>
                  <a:t>Livable wages &amp; advancement opportunities</a:t>
                </a:r>
              </a:p>
            </p:txBody>
          </p:sp>
          <p:sp>
            <p:nvSpPr>
              <p:cNvPr id="30" name="TextBox 29">
                <a:extLst>
                  <a:ext uri="{FF2B5EF4-FFF2-40B4-BE49-F238E27FC236}">
                    <a16:creationId xmlns:a16="http://schemas.microsoft.com/office/drawing/2014/main" id="{83F55656-2F1E-96D1-6C94-481E4F444A0D}"/>
                  </a:ext>
                </a:extLst>
              </p:cNvPr>
              <p:cNvSpPr txBox="1"/>
              <p:nvPr/>
            </p:nvSpPr>
            <p:spPr>
              <a:xfrm>
                <a:off x="6399170" y="5967527"/>
                <a:ext cx="2017483" cy="312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22222"/>
                    </a:solidFill>
                    <a:effectLst/>
                    <a:uLnTx/>
                    <a:uFillTx/>
                    <a:latin typeface="Arial" panose="020B0604020202020204"/>
                    <a:ea typeface="+mn-ea"/>
                    <a:cs typeface="+mn-cs"/>
                  </a:rPr>
                  <a:t>Equitable data practices</a:t>
                </a:r>
              </a:p>
            </p:txBody>
          </p:sp>
          <p:sp>
            <p:nvSpPr>
              <p:cNvPr id="31" name="TextBox 30">
                <a:extLst>
                  <a:ext uri="{FF2B5EF4-FFF2-40B4-BE49-F238E27FC236}">
                    <a16:creationId xmlns:a16="http://schemas.microsoft.com/office/drawing/2014/main" id="{21977D6D-1CCE-E88D-2428-43C86C5ECF2D}"/>
                  </a:ext>
                </a:extLst>
              </p:cNvPr>
              <p:cNvSpPr txBox="1"/>
              <p:nvPr/>
            </p:nvSpPr>
            <p:spPr>
              <a:xfrm>
                <a:off x="6497245" y="3977723"/>
                <a:ext cx="1821333" cy="5144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22222"/>
                    </a:solidFill>
                    <a:effectLst/>
                    <a:uLnTx/>
                    <a:uFillTx/>
                    <a:latin typeface="Arial" panose="020B0604020202020204"/>
                    <a:ea typeface="+mn-ea"/>
                    <a:cs typeface="+mn-cs"/>
                  </a:rPr>
                  <a:t>Participant voice &amp; culture of belonging</a:t>
                </a:r>
              </a:p>
            </p:txBody>
          </p:sp>
        </p:grpSp>
      </p:grpSp>
      <p:sp>
        <p:nvSpPr>
          <p:cNvPr id="33" name="TextBox 32">
            <a:extLst>
              <a:ext uri="{FF2B5EF4-FFF2-40B4-BE49-F238E27FC236}">
                <a16:creationId xmlns:a16="http://schemas.microsoft.com/office/drawing/2014/main" id="{1D11B56F-8655-7352-50AE-4C04877E3E3A}"/>
              </a:ext>
            </a:extLst>
          </p:cNvPr>
          <p:cNvSpPr txBox="1"/>
          <p:nvPr/>
        </p:nvSpPr>
        <p:spPr>
          <a:xfrm rot="16200000">
            <a:off x="-204876" y="5366324"/>
            <a:ext cx="184858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2222"/>
                </a:solidFill>
                <a:effectLst/>
                <a:uLnTx/>
                <a:uFillTx/>
                <a:latin typeface="Arial" panose="020B0604020202020204"/>
                <a:ea typeface="+mn-ea"/>
                <a:cs typeface="+mn-cs"/>
              </a:rPr>
              <a:t>Employer Structure</a:t>
            </a:r>
          </a:p>
        </p:txBody>
      </p:sp>
      <p:sp>
        <p:nvSpPr>
          <p:cNvPr id="34" name="TextBox 33">
            <a:extLst>
              <a:ext uri="{FF2B5EF4-FFF2-40B4-BE49-F238E27FC236}">
                <a16:creationId xmlns:a16="http://schemas.microsoft.com/office/drawing/2014/main" id="{2F6E1348-FEB1-AA16-FACA-E6BB42E464A4}"/>
              </a:ext>
            </a:extLst>
          </p:cNvPr>
          <p:cNvSpPr txBox="1"/>
          <p:nvPr/>
        </p:nvSpPr>
        <p:spPr>
          <a:xfrm rot="-5400000">
            <a:off x="7773997" y="5456544"/>
            <a:ext cx="213391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2222"/>
                </a:solidFill>
                <a:effectLst/>
                <a:uLnTx/>
                <a:uFillTx/>
                <a:latin typeface="Arial" panose="020B0604020202020204"/>
                <a:ea typeface="+mn-ea"/>
                <a:cs typeface="+mn-cs"/>
              </a:rPr>
              <a:t>External Organizations</a:t>
            </a:r>
          </a:p>
        </p:txBody>
      </p:sp>
      <p:sp>
        <p:nvSpPr>
          <p:cNvPr id="35" name="TextBox 34">
            <a:extLst>
              <a:ext uri="{FF2B5EF4-FFF2-40B4-BE49-F238E27FC236}">
                <a16:creationId xmlns:a16="http://schemas.microsoft.com/office/drawing/2014/main" id="{8D1444AF-4787-6B1F-410C-7E5FE34E67DE}"/>
              </a:ext>
            </a:extLst>
          </p:cNvPr>
          <p:cNvSpPr txBox="1"/>
          <p:nvPr/>
        </p:nvSpPr>
        <p:spPr>
          <a:xfrm>
            <a:off x="3709397" y="144819"/>
            <a:ext cx="5288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22222"/>
                </a:solidFill>
                <a:effectLst/>
                <a:uLnTx/>
                <a:uFillTx/>
                <a:latin typeface="Arial" panose="020B0604020202020204"/>
                <a:ea typeface="+mn-ea"/>
                <a:cs typeface="+mn-cs"/>
              </a:rPr>
              <a:t>Organizational Conditions to Support Success</a:t>
            </a:r>
          </a:p>
        </p:txBody>
      </p:sp>
      <p:cxnSp>
        <p:nvCxnSpPr>
          <p:cNvPr id="47" name="Straight Arrow Connector 46">
            <a:extLst>
              <a:ext uri="{FF2B5EF4-FFF2-40B4-BE49-F238E27FC236}">
                <a16:creationId xmlns:a16="http://schemas.microsoft.com/office/drawing/2014/main" id="{EDDA3668-029B-6356-BA9B-0C5CD744C917}"/>
              </a:ext>
            </a:extLst>
          </p:cNvPr>
          <p:cNvCxnSpPr/>
          <p:nvPr/>
        </p:nvCxnSpPr>
        <p:spPr>
          <a:xfrm>
            <a:off x="3161373" y="2426143"/>
            <a:ext cx="523659" cy="0"/>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9F4B969-EDC7-5893-CFF1-BE75C5E60A71}"/>
              </a:ext>
            </a:extLst>
          </p:cNvPr>
          <p:cNvCxnSpPr/>
          <p:nvPr/>
        </p:nvCxnSpPr>
        <p:spPr>
          <a:xfrm>
            <a:off x="3161372" y="4517071"/>
            <a:ext cx="523659" cy="0"/>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A0AAAED-82B8-FE45-0652-4DAD606D1A1F}"/>
              </a:ext>
            </a:extLst>
          </p:cNvPr>
          <p:cNvCxnSpPr>
            <a:cxnSpLocks/>
          </p:cNvCxnSpPr>
          <p:nvPr/>
        </p:nvCxnSpPr>
        <p:spPr>
          <a:xfrm>
            <a:off x="8099132" y="3094154"/>
            <a:ext cx="898893" cy="0"/>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BFC2F53-82C2-EC97-0C1D-7CF75CA9026D}"/>
              </a:ext>
            </a:extLst>
          </p:cNvPr>
          <p:cNvCxnSpPr>
            <a:cxnSpLocks/>
          </p:cNvCxnSpPr>
          <p:nvPr/>
        </p:nvCxnSpPr>
        <p:spPr>
          <a:xfrm>
            <a:off x="8099131" y="3334293"/>
            <a:ext cx="898893" cy="0"/>
          </a:xfrm>
          <a:prstGeom prst="straightConnector1">
            <a:avLst/>
          </a:prstGeom>
          <a:ln w="38100">
            <a:solidFill>
              <a:schemeClr val="accent4"/>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55" name="Picture 54" descr="Icon&#10;&#10;Description automatically generated">
            <a:extLst>
              <a:ext uri="{FF2B5EF4-FFF2-40B4-BE49-F238E27FC236}">
                <a16:creationId xmlns:a16="http://schemas.microsoft.com/office/drawing/2014/main" id="{4CE1108E-A57F-AB1A-6D35-F81765AA44A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500728" y="6166412"/>
            <a:ext cx="460955" cy="492594"/>
          </a:xfrm>
          <a:prstGeom prst="rect">
            <a:avLst/>
          </a:prstGeom>
        </p:spPr>
      </p:pic>
      <p:sp>
        <p:nvSpPr>
          <p:cNvPr id="4" name="Rectangle 3">
            <a:extLst>
              <a:ext uri="{FF2B5EF4-FFF2-40B4-BE49-F238E27FC236}">
                <a16:creationId xmlns:a16="http://schemas.microsoft.com/office/drawing/2014/main" id="{E69FF379-69B9-B805-2357-50DE2DE82BA7}"/>
              </a:ext>
            </a:extLst>
          </p:cNvPr>
          <p:cNvSpPr/>
          <p:nvPr/>
        </p:nvSpPr>
        <p:spPr>
          <a:xfrm>
            <a:off x="11206747" y="5832642"/>
            <a:ext cx="914400" cy="9144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Rounded Rectangle 43">
            <a:extLst>
              <a:ext uri="{FF2B5EF4-FFF2-40B4-BE49-F238E27FC236}">
                <a16:creationId xmlns:a16="http://schemas.microsoft.com/office/drawing/2014/main" id="{FAD2D62E-CB14-0502-CD4C-7267E9D3FE1A}"/>
              </a:ext>
            </a:extLst>
          </p:cNvPr>
          <p:cNvSpPr/>
          <p:nvPr/>
        </p:nvSpPr>
        <p:spPr>
          <a:xfrm>
            <a:off x="8998025" y="567603"/>
            <a:ext cx="2733181" cy="6085642"/>
          </a:xfrm>
          <a:prstGeom prst="roundRect">
            <a:avLst>
              <a:gd name="adj" fmla="val 433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2" name="Group 41">
            <a:extLst>
              <a:ext uri="{FF2B5EF4-FFF2-40B4-BE49-F238E27FC236}">
                <a16:creationId xmlns:a16="http://schemas.microsoft.com/office/drawing/2014/main" id="{8E064738-44B0-3E75-1979-5AC979D2F178}"/>
              </a:ext>
            </a:extLst>
          </p:cNvPr>
          <p:cNvGrpSpPr/>
          <p:nvPr/>
        </p:nvGrpSpPr>
        <p:grpSpPr>
          <a:xfrm>
            <a:off x="9793116" y="2553875"/>
            <a:ext cx="1143000" cy="1531133"/>
            <a:chOff x="9866668" y="3052563"/>
            <a:chExt cx="1143000" cy="1531133"/>
          </a:xfrm>
        </p:grpSpPr>
        <p:pic>
          <p:nvPicPr>
            <p:cNvPr id="22" name="Picture 21" descr="Icon&#10;&#10;Description automatically generated">
              <a:extLst>
                <a:ext uri="{FF2B5EF4-FFF2-40B4-BE49-F238E27FC236}">
                  <a16:creationId xmlns:a16="http://schemas.microsoft.com/office/drawing/2014/main" id="{9D1CCCD0-56C3-4C78-DDB9-6B83B4C5A0C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866668" y="3052563"/>
              <a:ext cx="1143000" cy="1143000"/>
            </a:xfrm>
            <a:prstGeom prst="rect">
              <a:avLst/>
            </a:prstGeom>
          </p:spPr>
        </p:pic>
        <p:sp>
          <p:nvSpPr>
            <p:cNvPr id="32" name="TextBox 31">
              <a:extLst>
                <a:ext uri="{FF2B5EF4-FFF2-40B4-BE49-F238E27FC236}">
                  <a16:creationId xmlns:a16="http://schemas.microsoft.com/office/drawing/2014/main" id="{9B4D3D68-09D3-B3C5-A615-AF1756B7F745}"/>
                </a:ext>
              </a:extLst>
            </p:cNvPr>
            <p:cNvSpPr txBox="1"/>
            <p:nvPr/>
          </p:nvSpPr>
          <p:spPr>
            <a:xfrm>
              <a:off x="9915429" y="4306697"/>
              <a:ext cx="104547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Arial" panose="020B0604020202020204"/>
                  <a:ea typeface="+mn-ea"/>
                  <a:cs typeface="+mn-cs"/>
                </a:rPr>
                <a:t>Partnerships</a:t>
              </a:r>
            </a:p>
          </p:txBody>
        </p:sp>
      </p:grpSp>
    </p:spTree>
    <p:extLst>
      <p:ext uri="{BB962C8B-B14F-4D97-AF65-F5344CB8AC3E}">
        <p14:creationId xmlns:p14="http://schemas.microsoft.com/office/powerpoint/2010/main" val="2401869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Logo&#10;&#10;Description automatically generated">
            <a:extLst>
              <a:ext uri="{FF2B5EF4-FFF2-40B4-BE49-F238E27FC236}">
                <a16:creationId xmlns:a16="http://schemas.microsoft.com/office/drawing/2014/main" id="{FA2318B6-6B93-FC62-FD0F-919BA1C16F6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83889" y="3429000"/>
            <a:ext cx="3225731" cy="3311236"/>
          </a:xfrm>
        </p:spPr>
      </p:pic>
      <p:pic>
        <p:nvPicPr>
          <p:cNvPr id="16" name="Picture Placeholder 15" descr="A picture containing text, businesscard, vector graphics&#10;&#10;Description automatically generated">
            <a:extLst>
              <a:ext uri="{FF2B5EF4-FFF2-40B4-BE49-F238E27FC236}">
                <a16:creationId xmlns:a16="http://schemas.microsoft.com/office/drawing/2014/main" id="{B86F457E-C88D-EA60-A0C1-DC32535A90F7}"/>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151002" y="61073"/>
            <a:ext cx="3225731" cy="3325091"/>
          </a:xfrm>
        </p:spPr>
      </p:pic>
      <p:sp>
        <p:nvSpPr>
          <p:cNvPr id="4" name="Text Placeholder 3">
            <a:extLst>
              <a:ext uri="{FF2B5EF4-FFF2-40B4-BE49-F238E27FC236}">
                <a16:creationId xmlns:a16="http://schemas.microsoft.com/office/drawing/2014/main" id="{C007512A-5119-CA66-37B2-97BB1D63BF97}"/>
              </a:ext>
            </a:extLst>
          </p:cNvPr>
          <p:cNvSpPr>
            <a:spLocks noGrp="1"/>
          </p:cNvSpPr>
          <p:nvPr>
            <p:ph type="body" sz="quarter" idx="12"/>
          </p:nvPr>
        </p:nvSpPr>
        <p:spPr/>
        <p:txBody>
          <a:bodyPr/>
          <a:lstStyle/>
          <a:p>
            <a:r>
              <a:rPr lang="en-US" dirty="0"/>
              <a:t>JFF/IUPAT Customized Technical Assistance (TA)</a:t>
            </a:r>
          </a:p>
        </p:txBody>
      </p:sp>
      <p:sp>
        <p:nvSpPr>
          <p:cNvPr id="5" name="Text Placeholder 4">
            <a:extLst>
              <a:ext uri="{FF2B5EF4-FFF2-40B4-BE49-F238E27FC236}">
                <a16:creationId xmlns:a16="http://schemas.microsoft.com/office/drawing/2014/main" id="{A62A47AB-731B-15DB-B280-EFD2B08796CB}"/>
              </a:ext>
            </a:extLst>
          </p:cNvPr>
          <p:cNvSpPr>
            <a:spLocks noGrp="1"/>
          </p:cNvSpPr>
          <p:nvPr>
            <p:ph type="body" sz="quarter" idx="15"/>
          </p:nvPr>
        </p:nvSpPr>
        <p:spPr/>
        <p:txBody>
          <a:bodyPr/>
          <a:lstStyle/>
          <a:p>
            <a:pPr marL="0" marR="0" algn="l">
              <a:spcBef>
                <a:spcPts val="0"/>
              </a:spcBef>
              <a:spcAft>
                <a:spcPts val="0"/>
              </a:spcAft>
            </a:pPr>
            <a:r>
              <a:rPr lang="en-US" sz="1600" b="0" i="0" u="none" strike="noStrike" dirty="0">
                <a:solidFill>
                  <a:srgbClr val="212121"/>
                </a:solidFill>
                <a:effectLst/>
                <a:latin typeface="Calibri" panose="020F0502020204030204" pitchFamily="34" charset="0"/>
              </a:rPr>
              <a:t>-IUPAT signed </a:t>
            </a:r>
            <a:r>
              <a:rPr lang="en-US" sz="1600" dirty="0">
                <a:solidFill>
                  <a:srgbClr val="212121"/>
                </a:solidFill>
                <a:latin typeface="Calibri" panose="020F0502020204030204" pitchFamily="34" charset="0"/>
              </a:rPr>
              <a:t>JFF’s DEIA Pledge and applied for Customized TA</a:t>
            </a:r>
          </a:p>
          <a:p>
            <a:pPr>
              <a:spcBef>
                <a:spcPts val="0"/>
              </a:spcBef>
              <a:spcAft>
                <a:spcPts val="0"/>
              </a:spcAft>
            </a:pPr>
            <a:r>
              <a:rPr lang="en-US" sz="1600" dirty="0">
                <a:solidFill>
                  <a:srgbClr val="212121"/>
                </a:solidFill>
                <a:latin typeface="Calibri" panose="020F0502020204030204" pitchFamily="34" charset="0"/>
              </a:rPr>
              <a:t>-IUPAT International will review JFF’s DEIA Program Design Framework and how the International views the current work being done in the field </a:t>
            </a:r>
            <a:r>
              <a:rPr lang="en-US" sz="1600" b="0" i="0" u="none" strike="noStrike" dirty="0">
                <a:solidFill>
                  <a:srgbClr val="212121"/>
                </a:solidFill>
                <a:effectLst/>
                <a:latin typeface="Calibri" panose="020F0502020204030204" pitchFamily="34" charset="0"/>
              </a:rPr>
              <a:t> </a:t>
            </a:r>
          </a:p>
          <a:p>
            <a:pPr>
              <a:spcBef>
                <a:spcPts val="0"/>
              </a:spcBef>
              <a:spcAft>
                <a:spcPts val="0"/>
              </a:spcAft>
            </a:pPr>
            <a:r>
              <a:rPr lang="en-US" sz="1600" dirty="0">
                <a:solidFill>
                  <a:srgbClr val="212121"/>
                </a:solidFill>
                <a:latin typeface="Calibri" panose="020F0502020204030204" pitchFamily="34" charset="0"/>
              </a:rPr>
              <a:t>-30 District Councils will determine which of the DEIA Program Design Frameworks elements they are actively using in their respective areas for RA and identify which ones they would like to improve on</a:t>
            </a:r>
          </a:p>
          <a:p>
            <a:pPr>
              <a:spcBef>
                <a:spcPts val="0"/>
              </a:spcBef>
              <a:spcAft>
                <a:spcPts val="0"/>
              </a:spcAft>
            </a:pPr>
            <a:r>
              <a:rPr lang="en-US" sz="1600" dirty="0">
                <a:solidFill>
                  <a:srgbClr val="212121"/>
                </a:solidFill>
                <a:latin typeface="Calibri" panose="020F0502020204030204" pitchFamily="34" charset="0"/>
              </a:rPr>
              <a:t>-30 District Councils will then work directly with their local joint apprenticeship training committees to implement all elements of the DEIA Program Design Framework into their committee’s apprenticeship practices </a:t>
            </a:r>
          </a:p>
          <a:p>
            <a:pPr marL="0" marR="0" algn="l">
              <a:spcBef>
                <a:spcPts val="0"/>
              </a:spcBef>
              <a:spcAft>
                <a:spcPts val="0"/>
              </a:spcAft>
            </a:pPr>
            <a:r>
              <a:rPr lang="en-US" sz="1200" b="0" i="0" u="none" strike="noStrike" dirty="0">
                <a:solidFill>
                  <a:srgbClr val="212121"/>
                </a:solidFill>
                <a:effectLst/>
                <a:latin typeface="Calibri" panose="020F0502020204030204" pitchFamily="34" charset="0"/>
              </a:rPr>
              <a:t>  </a:t>
            </a:r>
          </a:p>
          <a:p>
            <a:endParaRPr lang="en-US" dirty="0"/>
          </a:p>
        </p:txBody>
      </p:sp>
      <p:sp>
        <p:nvSpPr>
          <p:cNvPr id="6" name="Text Placeholder 5">
            <a:extLst>
              <a:ext uri="{FF2B5EF4-FFF2-40B4-BE49-F238E27FC236}">
                <a16:creationId xmlns:a16="http://schemas.microsoft.com/office/drawing/2014/main" id="{A20F7BBE-05A2-B3AE-507C-827A0528187F}"/>
              </a:ext>
            </a:extLst>
          </p:cNvPr>
          <p:cNvSpPr>
            <a:spLocks noGrp="1"/>
          </p:cNvSpPr>
          <p:nvPr>
            <p:ph type="body" sz="quarter" idx="19"/>
          </p:nvPr>
        </p:nvSpPr>
        <p:spPr/>
        <p:txBody>
          <a:bodyPr/>
          <a:lstStyle/>
          <a:p>
            <a:r>
              <a:rPr lang="en-US" dirty="0"/>
              <a:t>Customized Technical Assistance</a:t>
            </a:r>
          </a:p>
        </p:txBody>
      </p:sp>
    </p:spTree>
    <p:extLst>
      <p:ext uri="{BB962C8B-B14F-4D97-AF65-F5344CB8AC3E}">
        <p14:creationId xmlns:p14="http://schemas.microsoft.com/office/powerpoint/2010/main" val="1765171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006A94-65DC-1701-874B-53A152FC0A01}"/>
              </a:ext>
            </a:extLst>
          </p:cNvPr>
          <p:cNvSpPr>
            <a:spLocks noGrp="1"/>
          </p:cNvSpPr>
          <p:nvPr>
            <p:ph type="body" sz="quarter" idx="11"/>
          </p:nvPr>
        </p:nvSpPr>
        <p:spPr>
          <a:xfrm>
            <a:off x="1577439" y="5617029"/>
            <a:ext cx="9037122" cy="1075951"/>
          </a:xfrm>
          <a:solidFill>
            <a:schemeClr val="bg1">
              <a:lumMod val="95000"/>
            </a:schemeClr>
          </a:solidFill>
        </p:spPr>
        <p:txBody>
          <a:bodyPr anchor="t"/>
          <a:lstStyle/>
          <a:p>
            <a:r>
              <a:rPr lang="en-US" sz="1200" b="0"/>
              <a:t>This workforce product was funded by a grant awarded by the U.S. Department of Labor (DOL)’s Employment and Training Administration (ETA). The product was created by the recipient and does not necessarily reflect the official position of DOL/ETA. DOL/ETA makes no guarantees, warranties, or assurances of any kind, express or implied, with respect to such information, including any information on linked sites and including, but not limited to, accuracy of the information or its completeness, timeliness, usefulness, adequacy, continued availability, or ownership. This product is copyrighted by the institution that created it.</a:t>
            </a:r>
          </a:p>
        </p:txBody>
      </p:sp>
    </p:spTree>
    <p:extLst>
      <p:ext uri="{BB962C8B-B14F-4D97-AF65-F5344CB8AC3E}">
        <p14:creationId xmlns:p14="http://schemas.microsoft.com/office/powerpoint/2010/main" val="3180647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7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14BB9-0875-42A5-BB0B-81AAA5E2A2CB}"/>
              </a:ext>
            </a:extLst>
          </p:cNvPr>
          <p:cNvSpPr>
            <a:spLocks noGrp="1"/>
          </p:cNvSpPr>
          <p:nvPr>
            <p:ph type="ctrTitle"/>
          </p:nvPr>
        </p:nvSpPr>
        <p:spPr>
          <a:xfrm>
            <a:off x="0" y="2733709"/>
            <a:ext cx="8824456" cy="1373070"/>
          </a:xfrm>
        </p:spPr>
        <p:txBody>
          <a:bodyPr/>
          <a:lstStyle/>
          <a:p>
            <a:r>
              <a:rPr lang="en-US"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“Winning the Win”</a:t>
            </a:r>
            <a:br>
              <a:rPr lang="en-US" sz="4000"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br>
            <a:r>
              <a:rPr lang="en-US" sz="1600"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Expanding Density &amp; Impact through Federal Funding and Workforce Development</a:t>
            </a:r>
          </a:p>
        </p:txBody>
      </p:sp>
      <p:pic>
        <p:nvPicPr>
          <p:cNvPr id="5" name="Picture 4">
            <a:extLst>
              <a:ext uri="{FF2B5EF4-FFF2-40B4-BE49-F238E27FC236}">
                <a16:creationId xmlns:a16="http://schemas.microsoft.com/office/drawing/2014/main" id="{C5972072-FEA3-4CC0-BC47-4A629805F2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25000" y="2148456"/>
            <a:ext cx="2417771" cy="2561087"/>
          </a:xfrm>
          <a:prstGeom prst="rect">
            <a:avLst/>
          </a:prstGeom>
        </p:spPr>
      </p:pic>
    </p:spTree>
    <p:extLst>
      <p:ext uri="{BB962C8B-B14F-4D97-AF65-F5344CB8AC3E}">
        <p14:creationId xmlns:p14="http://schemas.microsoft.com/office/powerpoint/2010/main" val="2252778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825F7B-E67C-4F75-97E0-A8C28785F5D4}"/>
              </a:ext>
            </a:extLst>
          </p:cNvPr>
          <p:cNvSpPr/>
          <p:nvPr/>
        </p:nvSpPr>
        <p:spPr>
          <a:xfrm>
            <a:off x="339002" y="1179442"/>
            <a:ext cx="5919560" cy="5038478"/>
          </a:xfrm>
          <a:prstGeom prst="rect">
            <a:avLst/>
          </a:prstGeom>
          <a:gradFill flip="none" rotWithShape="1">
            <a:gsLst>
              <a:gs pos="0">
                <a:schemeClr val="accent1">
                  <a:shade val="30000"/>
                  <a:satMod val="115000"/>
                </a:schemeClr>
              </a:gs>
              <a:gs pos="87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4BA5BD-8E55-4D4D-87FE-0A2B6C66B3D7}"/>
              </a:ext>
            </a:extLst>
          </p:cNvPr>
          <p:cNvSpPr>
            <a:spLocks noGrp="1"/>
          </p:cNvSpPr>
          <p:nvPr>
            <p:ph type="title"/>
          </p:nvPr>
        </p:nvSpPr>
        <p:spPr/>
        <p:txBody>
          <a:bodyPr/>
          <a:lstStyle/>
          <a:p>
            <a:pPr lvl="0">
              <a:lnSpc>
                <a:spcPct val="100000"/>
              </a:lnSpc>
              <a:spcBef>
                <a:spcPts val="1000"/>
              </a:spcBef>
            </a:pPr>
            <a:r>
              <a:rPr lang="en-US" sz="2800"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 INTERNATIONAL UNION OF PAINTERS AND ALLIED TRADES  </a:t>
            </a:r>
          </a:p>
        </p:txBody>
      </p:sp>
      <p:sp>
        <p:nvSpPr>
          <p:cNvPr id="3" name="Text Placeholder 2">
            <a:extLst>
              <a:ext uri="{FF2B5EF4-FFF2-40B4-BE49-F238E27FC236}">
                <a16:creationId xmlns:a16="http://schemas.microsoft.com/office/drawing/2014/main" id="{9FF5F38F-F932-4F33-9104-76A201C18408}"/>
              </a:ext>
            </a:extLst>
          </p:cNvPr>
          <p:cNvSpPr>
            <a:spLocks noGrp="1"/>
          </p:cNvSpPr>
          <p:nvPr>
            <p:ph type="body" sz="quarter" idx="12"/>
          </p:nvPr>
        </p:nvSpPr>
        <p:spPr>
          <a:xfrm>
            <a:off x="434089" y="1425038"/>
            <a:ext cx="5824472" cy="4792881"/>
          </a:xfrm>
        </p:spPr>
        <p:txBody>
          <a:bodyPr>
            <a:normAutofit fontScale="70000" lnSpcReduction="20000"/>
          </a:bodyPr>
          <a:lstStyle/>
          <a:p>
            <a:pPr marL="457200" indent="-457200">
              <a:lnSpc>
                <a:spcPct val="120000"/>
              </a:lnSpc>
              <a:buClr>
                <a:srgbClr val="FFC000"/>
              </a:buClr>
              <a:buBlip>
                <a:blip r:embed="rId4"/>
              </a:buBlip>
            </a:pPr>
            <a:r>
              <a:rPr lang="en-US" sz="2600"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We Are Labor Organization Governed By Workers Focused On Collectively Negotiating High Road Labor Standards, Better Working Conditions And Benefits For All Workers In Every Sector We Represent. </a:t>
            </a:r>
          </a:p>
          <a:p>
            <a:pPr marL="457200" indent="-457200">
              <a:lnSpc>
                <a:spcPct val="120000"/>
              </a:lnSpc>
              <a:buClr>
                <a:srgbClr val="FFC000"/>
              </a:buClr>
              <a:buBlip>
                <a:blip r:embed="rId4"/>
              </a:buBlip>
            </a:pPr>
            <a:endParaRPr lang="en-US" sz="2600"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a:p>
            <a:pPr marL="457200" indent="-457200">
              <a:lnSpc>
                <a:spcPct val="120000"/>
              </a:lnSpc>
              <a:buClr>
                <a:srgbClr val="FFC000"/>
              </a:buClr>
              <a:buBlip>
                <a:blip r:embed="rId4"/>
              </a:buBlip>
            </a:pPr>
            <a:r>
              <a:rPr lang="en-US" sz="2600"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We Are Comprised Of Hundreds Of Thousands Of Members, Spanning All States, Regions And Municipalities Throughout The Us</a:t>
            </a:r>
          </a:p>
          <a:p>
            <a:pPr marL="457200" indent="-457200">
              <a:lnSpc>
                <a:spcPct val="120000"/>
              </a:lnSpc>
              <a:buClr>
                <a:srgbClr val="FFC000"/>
              </a:buClr>
              <a:buBlip>
                <a:blip r:embed="rId4"/>
              </a:buBlip>
            </a:pPr>
            <a:endParaRPr lang="en-US" sz="2600"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a:p>
            <a:pPr marL="457200" indent="-457200">
              <a:lnSpc>
                <a:spcPct val="120000"/>
              </a:lnSpc>
              <a:buClr>
                <a:srgbClr val="FFC000"/>
              </a:buClr>
              <a:buBlip>
                <a:blip r:embed="rId4"/>
              </a:buBlip>
            </a:pPr>
            <a:r>
              <a:rPr lang="en-US" sz="2600"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Our Members Also Include Every Demographic In Working-class, Urban And Rural </a:t>
            </a:r>
            <a:r>
              <a:rPr lang="en-US" sz="2400"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Communities Across The Country</a:t>
            </a:r>
          </a:p>
          <a:p>
            <a:pPr marL="457200" indent="-457200">
              <a:buClr>
                <a:schemeClr val="accent4"/>
              </a:buClr>
              <a:buFont typeface="Wingdings" panose="05000000000000000000" pitchFamily="2" charset="2"/>
              <a:buChar char="§"/>
            </a:pPr>
            <a:endParaRPr lang="en-US" sz="2400"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p:txBody>
      </p:sp>
      <p:pic>
        <p:nvPicPr>
          <p:cNvPr id="11" name="Picture 10">
            <a:extLst>
              <a:ext uri="{FF2B5EF4-FFF2-40B4-BE49-F238E27FC236}">
                <a16:creationId xmlns:a16="http://schemas.microsoft.com/office/drawing/2014/main" id="{71DBF1B1-E13A-4C91-B6AD-93906BB7FD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45852" y="1179442"/>
            <a:ext cx="5407147" cy="5038478"/>
          </a:xfrm>
          <a:prstGeom prst="rect">
            <a:avLst/>
          </a:prstGeom>
        </p:spPr>
      </p:pic>
    </p:spTree>
    <p:extLst>
      <p:ext uri="{BB962C8B-B14F-4D97-AF65-F5344CB8AC3E}">
        <p14:creationId xmlns:p14="http://schemas.microsoft.com/office/powerpoint/2010/main" val="2494392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7" descr="A picture containing text, indoor, office, cluttered&#10;&#10;Description automatically generated">
            <a:extLst>
              <a:ext uri="{FF2B5EF4-FFF2-40B4-BE49-F238E27FC236}">
                <a16:creationId xmlns:a16="http://schemas.microsoft.com/office/drawing/2014/main" id="{06B5FC22-CF93-3086-23C0-7D02E9195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12767" y="0"/>
            <a:ext cx="5679234" cy="6858000"/>
          </a:xfrm>
          <a:prstGeom prst="rect">
            <a:avLst/>
          </a:prstGeom>
        </p:spPr>
      </p:pic>
      <p:sp>
        <p:nvSpPr>
          <p:cNvPr id="6" name="Text Placeholder 1">
            <a:extLst>
              <a:ext uri="{FF2B5EF4-FFF2-40B4-BE49-F238E27FC236}">
                <a16:creationId xmlns:a16="http://schemas.microsoft.com/office/drawing/2014/main" id="{C090CC4E-AEB0-60C3-7F77-0B89D3706578}"/>
              </a:ext>
            </a:extLst>
          </p:cNvPr>
          <p:cNvSpPr txBox="1">
            <a:spLocks/>
          </p:cNvSpPr>
          <p:nvPr/>
        </p:nvSpPr>
        <p:spPr>
          <a:xfrm>
            <a:off x="699292" y="1072776"/>
            <a:ext cx="4697416" cy="999309"/>
          </a:xfrm>
          <a:prstGeom prst="rect">
            <a:avLst/>
          </a:prstGeom>
        </p:spPr>
        <p:txBody>
          <a:bodyPr/>
          <a:lstStyle>
            <a:lvl1pPr marL="228594" indent="-228594" algn="l" defTabSz="914377" rtl="0" eaLnBrk="1" latinLnBrk="0" hangingPunct="1">
              <a:lnSpc>
                <a:spcPct val="90000"/>
              </a:lnSpc>
              <a:spcBef>
                <a:spcPts val="1000"/>
              </a:spcBef>
              <a:buFont typeface="Arial"/>
              <a:buChar char="•"/>
              <a:defRPr sz="1400" b="0" i="0" kern="1200">
                <a:solidFill>
                  <a:srgbClr val="595959"/>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US" sz="2200" b="1" i="0" u="none" strike="noStrike" kern="1200" cap="none" spc="0" normalizeH="0" baseline="0" noProof="0">
                <a:ln>
                  <a:noFill/>
                </a:ln>
                <a:solidFill>
                  <a:srgbClr val="000000"/>
                </a:solidFill>
                <a:effectLst/>
                <a:uLnTx/>
                <a:uFillTx/>
                <a:latin typeface="Arial" charset="0"/>
                <a:cs typeface="Arial" charset="0"/>
              </a:rPr>
              <a:t>JFF’s National Innovation Hub for Diversity, Equity, Inclusion, and Accessibility in Registered Apprenticeship</a:t>
            </a:r>
          </a:p>
        </p:txBody>
      </p:sp>
      <p:sp>
        <p:nvSpPr>
          <p:cNvPr id="7" name="Text Placeholder 2">
            <a:extLst>
              <a:ext uri="{FF2B5EF4-FFF2-40B4-BE49-F238E27FC236}">
                <a16:creationId xmlns:a16="http://schemas.microsoft.com/office/drawing/2014/main" id="{F7F38EEB-053B-F1BB-D025-331D4DBFC337}"/>
              </a:ext>
            </a:extLst>
          </p:cNvPr>
          <p:cNvSpPr txBox="1">
            <a:spLocks/>
          </p:cNvSpPr>
          <p:nvPr/>
        </p:nvSpPr>
        <p:spPr>
          <a:xfrm>
            <a:off x="698499" y="2604292"/>
            <a:ext cx="5397501" cy="3143610"/>
          </a:xfrm>
          <a:prstGeom prst="rect">
            <a:avLst/>
          </a:prstGeom>
        </p:spPr>
        <p:txBody>
          <a:bodyPr/>
          <a:lstStyle>
            <a:lvl1pPr marL="228594" indent="-228594" algn="l" defTabSz="914377" rtl="0" eaLnBrk="1" latinLnBrk="0" hangingPunct="1">
              <a:lnSpc>
                <a:spcPct val="90000"/>
              </a:lnSpc>
              <a:spcBef>
                <a:spcPts val="1000"/>
              </a:spcBef>
              <a:buFont typeface="Arial"/>
              <a:buChar char="•"/>
              <a:defRPr sz="1400" b="0" i="0" kern="1200">
                <a:solidFill>
                  <a:srgbClr val="595959"/>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120000"/>
              </a:lnSpc>
              <a:spcBef>
                <a:spcPts val="300"/>
              </a:spcBef>
              <a:spcAft>
                <a:spcPts val="600"/>
              </a:spcAft>
              <a:buClrTx/>
              <a:buSzTx/>
              <a:buFont typeface="Arial"/>
              <a:buNone/>
              <a:tabLst/>
              <a:defRPr/>
            </a:pPr>
            <a:r>
              <a:rPr kumimoji="0" lang="en-US" sz="1300" b="0" i="0" u="none" strike="noStrike" kern="1200" cap="none" spc="0" normalizeH="0" baseline="0" noProof="0">
                <a:ln>
                  <a:noFill/>
                </a:ln>
                <a:solidFill>
                  <a:srgbClr val="000000"/>
                </a:solidFill>
                <a:effectLst/>
                <a:uLnTx/>
                <a:uFillTx/>
                <a:latin typeface="Arial" charset="0"/>
                <a:cs typeface="Arial" charset="0"/>
              </a:rPr>
              <a:t>JFF’s National Innovation Hub for Diversity, Equity, Inclusion, and Accessibility provides strategies and customized support to employers, education providers, intermediaries, and government entities to drive diversity, equity, inclusion, and accessibility in Registered Apprenticeship. Our goal is to improve access and outcomes for all women, people of color, people with disabilities, workers who live in rural communities, people who identify as LGBTQ+, and individuals who have been involved with the criminal justice system. </a:t>
            </a:r>
          </a:p>
          <a:p>
            <a:pPr marL="0" marR="0" lvl="0" indent="0" algn="l" defTabSz="914377" rtl="0" eaLnBrk="1" fontAlgn="base" latinLnBrk="0" hangingPunct="1">
              <a:lnSpc>
                <a:spcPct val="120000"/>
              </a:lnSpc>
              <a:spcBef>
                <a:spcPts val="300"/>
              </a:spcBef>
              <a:spcAft>
                <a:spcPts val="600"/>
              </a:spcAft>
              <a:buClrTx/>
              <a:buSzTx/>
              <a:buFont typeface="Arial"/>
              <a:buNone/>
              <a:tabLst/>
              <a:defRPr/>
            </a:pPr>
            <a:r>
              <a:rPr kumimoji="0" lang="en-US" sz="1300" b="0" i="0" u="none" strike="noStrike" kern="1200" cap="none" spc="0" normalizeH="0" baseline="0" noProof="0">
                <a:ln>
                  <a:noFill/>
                </a:ln>
                <a:solidFill>
                  <a:srgbClr val="000000"/>
                </a:solidFill>
                <a:effectLst/>
                <a:uLnTx/>
                <a:uFillTx/>
                <a:latin typeface="Arial" charset="0"/>
                <a:cs typeface="Arial" charset="0"/>
              </a:rPr>
              <a:t>The Innovation Hub is a United States Department of Labor Registered Apprenticeship Technical Assistance Center of Excellence and is operated by </a:t>
            </a:r>
            <a:r>
              <a:rPr kumimoji="0" lang="en-US" sz="1300" b="0" i="0" u="sng" strike="noStrike" kern="1200" cap="none" spc="0" normalizeH="0" baseline="0" noProof="0">
                <a:ln>
                  <a:noFill/>
                </a:ln>
                <a:solidFill>
                  <a:srgbClr val="000000"/>
                </a:solidFill>
                <a:effectLst/>
                <a:uLnTx/>
                <a:uFillTx/>
                <a:latin typeface="Arial" charset="0"/>
                <a:cs typeface="Arial" charset="0"/>
                <a:hlinkClick r:id="rId3">
                  <a:extLst>
                    <a:ext uri="{A12FA001-AC4F-418D-AE19-62706E023703}">
                      <ahyp:hlinkClr xmlns:ahyp="http://schemas.microsoft.com/office/drawing/2018/hyperlinkcolor" val="tx"/>
                    </a:ext>
                  </a:extLst>
                </a:hlinkClick>
              </a:rPr>
              <a:t>JFF’s Center for Apprenticeship &amp; Work-Based Learning</a:t>
            </a:r>
            <a:r>
              <a:rPr kumimoji="0" lang="en-US" sz="1300" b="0" i="0" u="none" strike="noStrike" kern="1200" cap="none" spc="0" normalizeH="0" baseline="0" noProof="0">
                <a:ln>
                  <a:noFill/>
                </a:ln>
                <a:solidFill>
                  <a:srgbClr val="000000"/>
                </a:solidFill>
                <a:effectLst/>
                <a:uLnTx/>
                <a:uFillTx/>
                <a:latin typeface="Arial" charset="0"/>
                <a:cs typeface="Arial" charset="0"/>
              </a:rPr>
              <a:t>. </a:t>
            </a:r>
          </a:p>
          <a:p>
            <a:pPr marL="0" marR="0" lvl="0" indent="0" algn="l" defTabSz="914377" rtl="0" eaLnBrk="1" fontAlgn="auto" latinLnBrk="0" hangingPunct="1">
              <a:lnSpc>
                <a:spcPct val="120000"/>
              </a:lnSpc>
              <a:spcBef>
                <a:spcPts val="300"/>
              </a:spcBef>
              <a:spcAft>
                <a:spcPts val="600"/>
              </a:spcAft>
              <a:buClrTx/>
              <a:buSzTx/>
              <a:buFont typeface="Arial"/>
              <a:buNone/>
              <a:tabLst/>
              <a:defRPr/>
            </a:pPr>
            <a:endParaRPr kumimoji="0" lang="en-US" sz="1300" b="0" i="0" u="none" strike="noStrike" kern="1200" cap="none" spc="0" normalizeH="0" baseline="0" noProof="0">
              <a:ln>
                <a:noFill/>
              </a:ln>
              <a:solidFill>
                <a:srgbClr val="000000"/>
              </a:solidFill>
              <a:effectLst/>
              <a:uLnTx/>
              <a:uFillTx/>
              <a:latin typeface="Arial" charset="0"/>
              <a:cs typeface="Arial" charset="0"/>
            </a:endParaRPr>
          </a:p>
          <a:p>
            <a:pPr marL="0" marR="0" lvl="0" indent="0" algn="l" defTabSz="914377" rtl="0" eaLnBrk="1" fontAlgn="auto" latinLnBrk="0" hangingPunct="1">
              <a:lnSpc>
                <a:spcPct val="120000"/>
              </a:lnSpc>
              <a:spcBef>
                <a:spcPts val="300"/>
              </a:spcBef>
              <a:spcAft>
                <a:spcPts val="600"/>
              </a:spcAft>
              <a:buClrTx/>
              <a:buSzTx/>
              <a:buFont typeface="Arial"/>
              <a:buNone/>
              <a:tabLst/>
              <a:defRPr/>
            </a:pPr>
            <a:endParaRPr kumimoji="0" lang="en-US" sz="1300" b="0" i="0" u="none" strike="noStrike" kern="1200" cap="none" spc="0" normalizeH="0" baseline="0" noProof="0">
              <a:ln>
                <a:noFill/>
              </a:ln>
              <a:solidFill>
                <a:srgbClr val="000000"/>
              </a:solidFill>
              <a:effectLst/>
              <a:uLnTx/>
              <a:uFillTx/>
              <a:latin typeface="Arial" charset="0"/>
              <a:cs typeface="Arial" charset="0"/>
            </a:endParaRPr>
          </a:p>
        </p:txBody>
      </p:sp>
      <p:sp>
        <p:nvSpPr>
          <p:cNvPr id="8" name="Text Placeholder 5">
            <a:extLst>
              <a:ext uri="{FF2B5EF4-FFF2-40B4-BE49-F238E27FC236}">
                <a16:creationId xmlns:a16="http://schemas.microsoft.com/office/drawing/2014/main" id="{6F6A6798-C762-EAA0-266F-59C3D1813348}"/>
              </a:ext>
            </a:extLst>
          </p:cNvPr>
          <p:cNvSpPr txBox="1">
            <a:spLocks/>
          </p:cNvSpPr>
          <p:nvPr/>
        </p:nvSpPr>
        <p:spPr>
          <a:xfrm>
            <a:off x="698501" y="606148"/>
            <a:ext cx="4698207" cy="317340"/>
          </a:xfrm>
          <a:prstGeom prst="rect">
            <a:avLst/>
          </a:prstGeom>
        </p:spPr>
        <p:txBody>
          <a:bodyPr/>
          <a:lstStyle>
            <a:lvl1pPr marL="228594" indent="-228594" algn="l" defTabSz="914377" rtl="0" eaLnBrk="1" latinLnBrk="0" hangingPunct="1">
              <a:lnSpc>
                <a:spcPct val="90000"/>
              </a:lnSpc>
              <a:spcBef>
                <a:spcPts val="1000"/>
              </a:spcBef>
              <a:buFont typeface="Arial"/>
              <a:buChar char="•"/>
              <a:defRPr sz="1400" b="0" i="0" kern="1200">
                <a:solidFill>
                  <a:srgbClr val="595959"/>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a:buNone/>
              <a:tabLst/>
              <a:defRPr/>
            </a:pPr>
            <a:r>
              <a:rPr kumimoji="0" lang="en-US" sz="1600" b="0" i="0" u="none" strike="noStrike" kern="1200" cap="none" spc="200" normalizeH="0" baseline="0" noProof="0">
                <a:ln>
                  <a:noFill/>
                </a:ln>
                <a:solidFill>
                  <a:srgbClr val="000000"/>
                </a:solidFill>
                <a:effectLst/>
                <a:uLnTx/>
                <a:uFillTx/>
                <a:latin typeface="Arial" charset="0"/>
                <a:cs typeface="Arial" charset="0"/>
              </a:rPr>
              <a:t>ABOUT THE HUB</a:t>
            </a:r>
          </a:p>
        </p:txBody>
      </p:sp>
    </p:spTree>
    <p:extLst>
      <p:ext uri="{BB962C8B-B14F-4D97-AF65-F5344CB8AC3E}">
        <p14:creationId xmlns:p14="http://schemas.microsoft.com/office/powerpoint/2010/main" val="3728573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E69DE-ABBB-44CF-B3AE-4B87C84E948C}"/>
              </a:ext>
            </a:extLst>
          </p:cNvPr>
          <p:cNvSpPr>
            <a:spLocks noGrp="1"/>
          </p:cNvSpPr>
          <p:nvPr>
            <p:ph type="title"/>
          </p:nvPr>
        </p:nvSpPr>
        <p:spPr/>
        <p:txBody>
          <a:bodyPr>
            <a:normAutofit/>
          </a:bodyPr>
          <a:lstStyle/>
          <a:p>
            <a:pPr algn="ctr"/>
            <a:r>
              <a:rPr lang="en-US" sz="4400" b="1"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 IUPAT IS COMMITTED TO</a:t>
            </a:r>
            <a:r>
              <a:rPr lang="en-US" sz="4400" b="1" dirty="0">
                <a:solidFill>
                  <a:srgbClr val="828385"/>
                </a:solidFill>
                <a:highlight>
                  <a:srgbClr val="828385"/>
                </a:highlight>
                <a:latin typeface="Ebrima" panose="02000000000000000000" pitchFamily="2" charset="0"/>
                <a:ea typeface="Ebrima" panose="02000000000000000000" pitchFamily="2" charset="0"/>
                <a:cs typeface="Ebrima" panose="02000000000000000000" pitchFamily="2" charset="0"/>
              </a:rPr>
              <a:t>.</a:t>
            </a:r>
            <a:r>
              <a:rPr lang="en-US" sz="4400" b="1"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  </a:t>
            </a:r>
            <a:br>
              <a:rPr lang="en-US" sz="4400" b="1"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br>
            <a:r>
              <a:rPr lang="en-US" sz="4400" b="1"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 IMPACTING CONSTRUTION CULTURE</a:t>
            </a:r>
            <a:r>
              <a:rPr lang="en-US" sz="4400" b="1" dirty="0">
                <a:solidFill>
                  <a:srgbClr val="828385"/>
                </a:solidFill>
                <a:highlight>
                  <a:srgbClr val="828385"/>
                </a:highlight>
                <a:latin typeface="Ebrima" panose="02000000000000000000" pitchFamily="2" charset="0"/>
                <a:ea typeface="Ebrima" panose="02000000000000000000" pitchFamily="2" charset="0"/>
                <a:cs typeface="Ebrima" panose="02000000000000000000" pitchFamily="2" charset="0"/>
              </a:rPr>
              <a:t>.</a:t>
            </a:r>
          </a:p>
        </p:txBody>
      </p:sp>
      <p:sp>
        <p:nvSpPr>
          <p:cNvPr id="4" name="Rectangle 3">
            <a:extLst>
              <a:ext uri="{FF2B5EF4-FFF2-40B4-BE49-F238E27FC236}">
                <a16:creationId xmlns:a16="http://schemas.microsoft.com/office/drawing/2014/main" id="{4977BBE4-4771-4193-8AE9-B05D2790D340}"/>
              </a:ext>
            </a:extLst>
          </p:cNvPr>
          <p:cNvSpPr/>
          <p:nvPr/>
        </p:nvSpPr>
        <p:spPr>
          <a:xfrm>
            <a:off x="838199" y="1911927"/>
            <a:ext cx="10515599" cy="421574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8E7CB52-7312-48ED-B0BA-63DD953E64C0}"/>
              </a:ext>
            </a:extLst>
          </p:cNvPr>
          <p:cNvSpPr>
            <a:spLocks noGrp="1"/>
          </p:cNvSpPr>
          <p:nvPr>
            <p:ph idx="1"/>
          </p:nvPr>
        </p:nvSpPr>
        <p:spPr>
          <a:xfrm>
            <a:off x="1120000" y="2082799"/>
            <a:ext cx="10233800" cy="4306126"/>
          </a:xfrm>
        </p:spPr>
        <p:txBody>
          <a:bodyPr>
            <a:normAutofit fontScale="70000" lnSpcReduction="20000"/>
          </a:bodyPr>
          <a:lstStyle/>
          <a:p>
            <a:pPr marL="0" indent="0" algn="ctr" rtl="0">
              <a:lnSpc>
                <a:spcPct val="120000"/>
              </a:lnSpc>
              <a:spcBef>
                <a:spcPts val="0"/>
              </a:spcBef>
              <a:spcAft>
                <a:spcPts val="0"/>
              </a:spcAft>
              <a:buNone/>
            </a:pPr>
            <a:r>
              <a:rPr lang="en-US" sz="2600" b="1" i="0" u="none"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The International Union of Painters and Allied Trades strives to achieve diversity through active inclusionary measures throughout every facet of our organization. </a:t>
            </a:r>
          </a:p>
          <a:p>
            <a:pPr marL="0" indent="0" algn="ctr" rtl="0">
              <a:lnSpc>
                <a:spcPct val="120000"/>
              </a:lnSpc>
              <a:spcBef>
                <a:spcPts val="0"/>
              </a:spcBef>
              <a:spcAft>
                <a:spcPts val="0"/>
              </a:spcAft>
              <a:buNone/>
            </a:pPr>
            <a:endParaRPr lang="en-US" sz="2600" b="1" i="0" u="none"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a:p>
            <a:pPr marL="0" indent="0" algn="ctr" rtl="0">
              <a:lnSpc>
                <a:spcPct val="120000"/>
              </a:lnSpc>
              <a:spcBef>
                <a:spcPts val="0"/>
              </a:spcBef>
              <a:spcAft>
                <a:spcPts val="0"/>
              </a:spcAft>
              <a:buNone/>
            </a:pPr>
            <a:r>
              <a:rPr lang="en-US" sz="2600" b="1" i="0" u="none"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We know that improving diversity and making the skilled trades a more equitable and inclusive work environment is a challenge that requires conscious efforts and initiatives that track outcomes, which improve access to construction sector jobs and provide support for workers from historically underrepresented groups.</a:t>
            </a:r>
          </a:p>
          <a:p>
            <a:pPr marL="0" indent="0" algn="ctr" rtl="0">
              <a:lnSpc>
                <a:spcPct val="120000"/>
              </a:lnSpc>
              <a:spcBef>
                <a:spcPts val="0"/>
              </a:spcBef>
              <a:spcAft>
                <a:spcPts val="0"/>
              </a:spcAft>
              <a:buNone/>
            </a:pPr>
            <a:endParaRPr lang="en-US" sz="2600" b="1" i="0" u="none"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a:p>
            <a:pPr marL="0" indent="0" algn="ctr" rtl="0">
              <a:lnSpc>
                <a:spcPct val="120000"/>
              </a:lnSpc>
              <a:spcBef>
                <a:spcPts val="0"/>
              </a:spcBef>
              <a:spcAft>
                <a:spcPts val="0"/>
              </a:spcAft>
              <a:buNone/>
            </a:pPr>
            <a:r>
              <a:rPr lang="en-US" sz="2600" b="1" i="0" u="none"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With affiliated District Councils and Local Unions anchored in almost every community, we have the opportunity - and responsibility - to play a significant role in accelerating progress on the most pressing issues facing our society.</a:t>
            </a:r>
          </a:p>
          <a:p>
            <a:pPr marL="0" indent="0" algn="ctr" rtl="0">
              <a:lnSpc>
                <a:spcPct val="120000"/>
              </a:lnSpc>
              <a:spcBef>
                <a:spcPts val="0"/>
              </a:spcBef>
              <a:spcAft>
                <a:spcPts val="0"/>
              </a:spcAft>
              <a:buNone/>
            </a:pPr>
            <a:endParaRPr lang="en-US" sz="2600" b="1" i="0" u="none"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a:p>
            <a:pPr marL="0" indent="0" algn="ctr" rtl="0">
              <a:lnSpc>
                <a:spcPct val="120000"/>
              </a:lnSpc>
              <a:spcBef>
                <a:spcPts val="0"/>
              </a:spcBef>
              <a:spcAft>
                <a:spcPts val="0"/>
              </a:spcAft>
              <a:buNone/>
            </a:pPr>
            <a:r>
              <a:rPr lang="en-US" sz="3200" b="1" i="0" u="none"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Together, we can evolve from a culture of fear, to a culture of care.</a:t>
            </a:r>
          </a:p>
          <a:p>
            <a:pPr marL="0" indent="0">
              <a:buNone/>
            </a:pPr>
            <a:br>
              <a:rPr lang="en-US" dirty="0"/>
            </a:br>
            <a:endParaRPr lang="en-US" dirty="0"/>
          </a:p>
        </p:txBody>
      </p:sp>
    </p:spTree>
    <p:extLst>
      <p:ext uri="{BB962C8B-B14F-4D97-AF65-F5344CB8AC3E}">
        <p14:creationId xmlns:p14="http://schemas.microsoft.com/office/powerpoint/2010/main" val="2552121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E69DE-ABBB-44CF-B3AE-4B87C84E948C}"/>
              </a:ext>
            </a:extLst>
          </p:cNvPr>
          <p:cNvSpPr>
            <a:spLocks noGrp="1"/>
          </p:cNvSpPr>
          <p:nvPr>
            <p:ph type="title"/>
          </p:nvPr>
        </p:nvSpPr>
        <p:spPr/>
        <p:txBody>
          <a:bodyPr>
            <a:normAutofit/>
          </a:bodyPr>
          <a:lstStyle/>
          <a:p>
            <a:r>
              <a:rPr lang="en-US" sz="3600" b="1"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 </a:t>
            </a:r>
            <a:r>
              <a:rPr lang="en-US" sz="4400" b="1"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THE IUPAT COMMITS TO EDUCATE</a:t>
            </a:r>
            <a:r>
              <a:rPr lang="en-US" sz="3600" b="1" dirty="0">
                <a:solidFill>
                  <a:srgbClr val="828385"/>
                </a:solidFill>
                <a:highlight>
                  <a:srgbClr val="828385"/>
                </a:highlight>
                <a:latin typeface="Ebrima" panose="02000000000000000000" pitchFamily="2" charset="0"/>
                <a:ea typeface="Ebrima" panose="02000000000000000000" pitchFamily="2" charset="0"/>
                <a:cs typeface="Ebrima" panose="02000000000000000000" pitchFamily="2" charset="0"/>
              </a:rPr>
              <a:t>.</a:t>
            </a:r>
          </a:p>
        </p:txBody>
      </p:sp>
      <p:sp>
        <p:nvSpPr>
          <p:cNvPr id="4" name="Rectangle 3">
            <a:extLst>
              <a:ext uri="{FF2B5EF4-FFF2-40B4-BE49-F238E27FC236}">
                <a16:creationId xmlns:a16="http://schemas.microsoft.com/office/drawing/2014/main" id="{9083FF35-86C0-4742-B5BC-EA1B115A6C5A}"/>
              </a:ext>
            </a:extLst>
          </p:cNvPr>
          <p:cNvSpPr/>
          <p:nvPr/>
        </p:nvSpPr>
        <p:spPr>
          <a:xfrm>
            <a:off x="510638" y="1825624"/>
            <a:ext cx="11032177" cy="4788931"/>
          </a:xfrm>
          <a:prstGeom prst="rect">
            <a:avLst/>
          </a:prstGeom>
          <a:gradFill flip="none" rotWithShape="1">
            <a:gsLst>
              <a:gs pos="0">
                <a:schemeClr val="accent1">
                  <a:shade val="30000"/>
                  <a:satMod val="115000"/>
                </a:schemeClr>
              </a:gs>
              <a:gs pos="87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8E7CB52-7312-48ED-B0BA-63DD953E64C0}"/>
              </a:ext>
            </a:extLst>
          </p:cNvPr>
          <p:cNvSpPr>
            <a:spLocks noGrp="1"/>
          </p:cNvSpPr>
          <p:nvPr>
            <p:ph idx="1"/>
          </p:nvPr>
        </p:nvSpPr>
        <p:spPr>
          <a:xfrm>
            <a:off x="649185" y="1623828"/>
            <a:ext cx="10704615" cy="5513242"/>
          </a:xfrm>
        </p:spPr>
        <p:txBody>
          <a:bodyPr>
            <a:normAutofit fontScale="85000" lnSpcReduction="10000"/>
          </a:bodyPr>
          <a:lstStyle/>
          <a:p>
            <a:pPr marL="0" indent="0" rtl="0">
              <a:spcBef>
                <a:spcPts val="0"/>
              </a:spcBef>
              <a:spcAft>
                <a:spcPts val="0"/>
              </a:spcAft>
              <a:buNone/>
            </a:pPr>
            <a:endParaRPr lang="en-US" sz="2900" b="1" dirty="0">
              <a:solidFill>
                <a:schemeClr val="tx1"/>
              </a:solidFill>
              <a:effectLst>
                <a:outerShdw blurRad="38100" dist="38100" dir="2700000" algn="tl">
                  <a:srgbClr val="000000">
                    <a:alpha val="43137"/>
                  </a:srgbClr>
                </a:outerShdw>
              </a:effectLst>
            </a:endParaRPr>
          </a:p>
          <a:p>
            <a:pPr marL="0" indent="0">
              <a:lnSpc>
                <a:spcPct val="120000"/>
              </a:lnSpc>
              <a:spcBef>
                <a:spcPts val="0"/>
              </a:spcBef>
              <a:buNone/>
            </a:pPr>
            <a:r>
              <a:rPr lang="en-US" sz="2400" b="1"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Together, </a:t>
            </a:r>
            <a:r>
              <a:rPr lang="en-US" sz="2400"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w</a:t>
            </a:r>
            <a:r>
              <a:rPr lang="en-US" sz="2400" i="0" u="none"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e commit to listen, engage, and learn so that we can do better both as worker   advocates and as trusted advisors. We will understand and leverage best practices to greatly enhance attracting and developing diverse talent for ourselves and our industry partners. We will work with our local affiliates to identify leaders and assess them for their ability to create inclusive cultures where diverse talent thrives.</a:t>
            </a:r>
          </a:p>
          <a:p>
            <a:pPr marL="0" indent="0">
              <a:lnSpc>
                <a:spcPct val="120000"/>
              </a:lnSpc>
              <a:spcBef>
                <a:spcPts val="0"/>
              </a:spcBef>
              <a:buNone/>
            </a:pPr>
            <a:endParaRPr lang="en-US" sz="2400" b="1"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a:p>
            <a:pPr marL="0" indent="0">
              <a:lnSpc>
                <a:spcPct val="120000"/>
              </a:lnSpc>
              <a:spcBef>
                <a:spcPts val="0"/>
              </a:spcBef>
              <a:buNone/>
            </a:pPr>
            <a:r>
              <a:rPr lang="en-US" sz="2400" b="1"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Together, </a:t>
            </a:r>
            <a:r>
              <a:rPr lang="en-US" sz="2400"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w</a:t>
            </a:r>
            <a:r>
              <a:rPr lang="en-US" sz="2400" i="0" u="none"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e commit to cultivating environments that support open dialogue on complex, </a:t>
            </a:r>
            <a:r>
              <a:rPr lang="en-US" sz="2400" i="0"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and often difficult,</a:t>
            </a:r>
            <a:r>
              <a:rPr lang="en-US" sz="2400" i="0" u="none"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conversations around diversity, equity, and inclusion throughout our organization, our stakeholder community, and the construction sector at large.</a:t>
            </a:r>
          </a:p>
          <a:p>
            <a:pPr marL="0" indent="0">
              <a:lnSpc>
                <a:spcPct val="120000"/>
              </a:lnSpc>
              <a:spcBef>
                <a:spcPts val="0"/>
              </a:spcBef>
              <a:buNone/>
            </a:pPr>
            <a:endParaRPr lang="en-US" sz="2400" b="1"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a:p>
            <a:pPr marL="0" indent="0">
              <a:lnSpc>
                <a:spcPct val="120000"/>
              </a:lnSpc>
              <a:spcBef>
                <a:spcPts val="0"/>
              </a:spcBef>
              <a:buNone/>
            </a:pPr>
            <a:r>
              <a:rPr lang="en-US" sz="2400" b="1"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Together, </a:t>
            </a:r>
            <a:r>
              <a:rPr lang="en-US" sz="2400"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w</a:t>
            </a:r>
            <a:r>
              <a:rPr lang="en-US" sz="2400" u="none"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e commit to the creation of a culture of belonging </a:t>
            </a:r>
            <a:r>
              <a:rPr lang="en-US" sz="2400" u="sng"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that prioritizes</a:t>
            </a:r>
            <a:r>
              <a:rPr lang="en-US" sz="2400"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a:t>
            </a:r>
            <a:r>
              <a:rPr lang="en-US" sz="2400" u="none"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the contribution and participation of all people in executing the mission, values, and goals of the International Union of Painters and Allied Trades.</a:t>
            </a:r>
            <a:endParaRPr lang="en-US" sz="2400"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a:p>
            <a:pPr marL="0" indent="0">
              <a:buNone/>
            </a:pPr>
            <a:br>
              <a:rPr lang="en-US" dirty="0"/>
            </a:br>
            <a:endParaRPr lang="en-US" dirty="0"/>
          </a:p>
        </p:txBody>
      </p:sp>
    </p:spTree>
    <p:extLst>
      <p:ext uri="{BB962C8B-B14F-4D97-AF65-F5344CB8AC3E}">
        <p14:creationId xmlns:p14="http://schemas.microsoft.com/office/powerpoint/2010/main" val="1490658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E69DE-ABBB-44CF-B3AE-4B87C84E948C}"/>
              </a:ext>
            </a:extLst>
          </p:cNvPr>
          <p:cNvSpPr>
            <a:spLocks noGrp="1"/>
          </p:cNvSpPr>
          <p:nvPr>
            <p:ph type="title"/>
          </p:nvPr>
        </p:nvSpPr>
        <p:spPr/>
        <p:txBody>
          <a:bodyPr>
            <a:normAutofit/>
          </a:bodyPr>
          <a:lstStyle/>
          <a:p>
            <a:r>
              <a:rPr lang="en-US" sz="3600" b="1"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 </a:t>
            </a:r>
            <a:r>
              <a:rPr lang="en-US" sz="4400" b="1"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THE IUPAT COMMITS TO ADVANCE</a:t>
            </a:r>
            <a:r>
              <a:rPr lang="en-US" sz="4400" b="1" dirty="0">
                <a:solidFill>
                  <a:srgbClr val="828385"/>
                </a:solidFill>
                <a:highlight>
                  <a:srgbClr val="828385"/>
                </a:highlight>
                <a:latin typeface="Ebrima" panose="02000000000000000000" pitchFamily="2" charset="0"/>
                <a:ea typeface="Ebrima" panose="02000000000000000000" pitchFamily="2" charset="0"/>
                <a:cs typeface="Ebrima" panose="02000000000000000000" pitchFamily="2" charset="0"/>
              </a:rPr>
              <a:t>.</a:t>
            </a:r>
          </a:p>
        </p:txBody>
      </p:sp>
      <p:sp>
        <p:nvSpPr>
          <p:cNvPr id="4" name="Rectangle 3">
            <a:extLst>
              <a:ext uri="{FF2B5EF4-FFF2-40B4-BE49-F238E27FC236}">
                <a16:creationId xmlns:a16="http://schemas.microsoft.com/office/drawing/2014/main" id="{9083FF35-86C0-4742-B5BC-EA1B115A6C5A}"/>
              </a:ext>
            </a:extLst>
          </p:cNvPr>
          <p:cNvSpPr/>
          <p:nvPr/>
        </p:nvSpPr>
        <p:spPr>
          <a:xfrm>
            <a:off x="522514" y="1690688"/>
            <a:ext cx="10831285" cy="4900116"/>
          </a:xfrm>
          <a:prstGeom prst="rect">
            <a:avLst/>
          </a:prstGeom>
          <a:gradFill flip="none" rotWithShape="1">
            <a:gsLst>
              <a:gs pos="0">
                <a:schemeClr val="accent1">
                  <a:shade val="30000"/>
                  <a:satMod val="115000"/>
                </a:schemeClr>
              </a:gs>
              <a:gs pos="87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8E7CB52-7312-48ED-B0BA-63DD953E64C0}"/>
              </a:ext>
            </a:extLst>
          </p:cNvPr>
          <p:cNvSpPr>
            <a:spLocks noGrp="1"/>
          </p:cNvSpPr>
          <p:nvPr>
            <p:ph idx="1"/>
          </p:nvPr>
        </p:nvSpPr>
        <p:spPr>
          <a:xfrm>
            <a:off x="1119999" y="1825625"/>
            <a:ext cx="10054682" cy="5786458"/>
          </a:xfrm>
        </p:spPr>
        <p:txBody>
          <a:bodyPr>
            <a:normAutofit fontScale="62500" lnSpcReduction="20000"/>
          </a:bodyPr>
          <a:lstStyle/>
          <a:p>
            <a:pPr marL="0" indent="0" rtl="0">
              <a:lnSpc>
                <a:spcPct val="120000"/>
              </a:lnSpc>
              <a:spcBef>
                <a:spcPts val="0"/>
              </a:spcBef>
              <a:spcAft>
                <a:spcPts val="0"/>
              </a:spcAft>
              <a:buClr>
                <a:schemeClr val="accent6"/>
              </a:buClr>
              <a:buNone/>
            </a:pPr>
            <a:r>
              <a:rPr lang="en-US" sz="3200" b="1"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Together, </a:t>
            </a:r>
            <a:r>
              <a:rPr lang="en-US" sz="3200"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we commit to the continuous engagement of Union leadership on every level when developing and evaluating diversity, equity, and inclusion strategies and share best-known diversity, equity, and inclusion programs/initiatives — as well as those that have been unsuccessful to promote transparency between affiliates and community partners.</a:t>
            </a:r>
          </a:p>
          <a:p>
            <a:pPr marL="0" indent="0" rtl="0">
              <a:lnSpc>
                <a:spcPct val="120000"/>
              </a:lnSpc>
              <a:spcBef>
                <a:spcPts val="0"/>
              </a:spcBef>
              <a:spcAft>
                <a:spcPts val="0"/>
              </a:spcAft>
              <a:buClr>
                <a:schemeClr val="accent6"/>
              </a:buClr>
              <a:buNone/>
            </a:pPr>
            <a:endParaRPr lang="en-US" sz="3200" b="1"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a:p>
            <a:pPr marL="0" indent="0" rtl="0">
              <a:lnSpc>
                <a:spcPct val="120000"/>
              </a:lnSpc>
              <a:spcBef>
                <a:spcPts val="0"/>
              </a:spcBef>
              <a:spcAft>
                <a:spcPts val="0"/>
              </a:spcAft>
              <a:buClr>
                <a:schemeClr val="accent6"/>
              </a:buClr>
              <a:buNone/>
            </a:pPr>
            <a:r>
              <a:rPr lang="en-US" sz="3200" b="1"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Together, </a:t>
            </a:r>
            <a:r>
              <a:rPr lang="en-US" sz="3200"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we commit to leading the work in redesigning our apprenticeship systems and adjacent programs so that they identify and remove systemic barriers, and structurally racist policies while embracing diversity, equity, inclusion, and accessibility. (DEIA) is the only way to deliver on the promise of apprenticeship to all Americans.</a:t>
            </a:r>
          </a:p>
          <a:p>
            <a:pPr marL="0" indent="0" rtl="0">
              <a:lnSpc>
                <a:spcPct val="120000"/>
              </a:lnSpc>
              <a:spcBef>
                <a:spcPts val="0"/>
              </a:spcBef>
              <a:spcAft>
                <a:spcPts val="0"/>
              </a:spcAft>
              <a:buClr>
                <a:schemeClr val="accent6"/>
              </a:buClr>
              <a:buNone/>
            </a:pPr>
            <a:endParaRPr lang="en-US" sz="3200" b="1"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a:p>
            <a:pPr marL="0" indent="0" rtl="0">
              <a:lnSpc>
                <a:spcPct val="120000"/>
              </a:lnSpc>
              <a:spcBef>
                <a:spcPts val="0"/>
              </a:spcBef>
              <a:spcAft>
                <a:spcPts val="0"/>
              </a:spcAft>
              <a:buClr>
                <a:schemeClr val="accent6"/>
              </a:buClr>
              <a:buNone/>
            </a:pPr>
            <a:r>
              <a:rPr lang="en-US" sz="3200" b="1"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Together, </a:t>
            </a:r>
            <a:r>
              <a:rPr lang="en-US" sz="3200"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we commit to the deep examination of structural barriers that exist from entry to leadership to ensure representation and proactive valuing of varied identities, differences, and perspectives, honoring our lived experiences collectively and individually.</a:t>
            </a:r>
          </a:p>
          <a:p>
            <a:pPr marL="0" indent="0">
              <a:buNone/>
            </a:pPr>
            <a:br>
              <a:rPr lang="en-US" dirty="0"/>
            </a:br>
            <a:endParaRPr lang="en-US" dirty="0"/>
          </a:p>
        </p:txBody>
      </p:sp>
    </p:spTree>
    <p:extLst>
      <p:ext uri="{BB962C8B-B14F-4D97-AF65-F5344CB8AC3E}">
        <p14:creationId xmlns:p14="http://schemas.microsoft.com/office/powerpoint/2010/main" val="3128769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E69DE-ABBB-44CF-B3AE-4B87C84E948C}"/>
              </a:ext>
            </a:extLst>
          </p:cNvPr>
          <p:cNvSpPr>
            <a:spLocks noGrp="1"/>
          </p:cNvSpPr>
          <p:nvPr>
            <p:ph type="title"/>
          </p:nvPr>
        </p:nvSpPr>
        <p:spPr/>
        <p:txBody>
          <a:bodyPr>
            <a:normAutofit/>
          </a:bodyPr>
          <a:lstStyle/>
          <a:p>
            <a:r>
              <a:rPr lang="en-US" sz="4400" b="1"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 THE IUPAT COMMITS TO ADVOCACY</a:t>
            </a:r>
            <a:r>
              <a:rPr lang="en-US" sz="3600" b="1" dirty="0">
                <a:solidFill>
                  <a:srgbClr val="828385"/>
                </a:solidFill>
                <a:highlight>
                  <a:srgbClr val="828385"/>
                </a:highlight>
                <a:latin typeface="Ebrima" panose="02000000000000000000" pitchFamily="2" charset="0"/>
                <a:ea typeface="Ebrima" panose="02000000000000000000" pitchFamily="2" charset="0"/>
                <a:cs typeface="Ebrima" panose="02000000000000000000" pitchFamily="2" charset="0"/>
              </a:rPr>
              <a:t>.</a:t>
            </a:r>
          </a:p>
        </p:txBody>
      </p:sp>
      <p:sp>
        <p:nvSpPr>
          <p:cNvPr id="4" name="Rectangle 3">
            <a:extLst>
              <a:ext uri="{FF2B5EF4-FFF2-40B4-BE49-F238E27FC236}">
                <a16:creationId xmlns:a16="http://schemas.microsoft.com/office/drawing/2014/main" id="{9083FF35-86C0-4742-B5BC-EA1B115A6C5A}"/>
              </a:ext>
            </a:extLst>
          </p:cNvPr>
          <p:cNvSpPr/>
          <p:nvPr/>
        </p:nvSpPr>
        <p:spPr>
          <a:xfrm>
            <a:off x="486888" y="1690689"/>
            <a:ext cx="10866912" cy="4472606"/>
          </a:xfrm>
          <a:prstGeom prst="rect">
            <a:avLst/>
          </a:prstGeom>
          <a:gradFill flip="none" rotWithShape="1">
            <a:gsLst>
              <a:gs pos="0">
                <a:schemeClr val="accent1">
                  <a:shade val="30000"/>
                  <a:satMod val="115000"/>
                </a:schemeClr>
              </a:gs>
              <a:gs pos="87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8E7CB52-7312-48ED-B0BA-63DD953E64C0}"/>
              </a:ext>
            </a:extLst>
          </p:cNvPr>
          <p:cNvSpPr>
            <a:spLocks noGrp="1"/>
          </p:cNvSpPr>
          <p:nvPr>
            <p:ph idx="1"/>
          </p:nvPr>
        </p:nvSpPr>
        <p:spPr>
          <a:xfrm>
            <a:off x="688769" y="1825624"/>
            <a:ext cx="10355283" cy="4883933"/>
          </a:xfrm>
        </p:spPr>
        <p:txBody>
          <a:bodyPr>
            <a:normAutofit fontScale="77500" lnSpcReduction="20000"/>
          </a:bodyPr>
          <a:lstStyle/>
          <a:p>
            <a:pPr marL="0" indent="0">
              <a:lnSpc>
                <a:spcPct val="120000"/>
              </a:lnSpc>
              <a:spcBef>
                <a:spcPts val="0"/>
              </a:spcBef>
              <a:buClr>
                <a:schemeClr val="accent6"/>
              </a:buClr>
              <a:buNone/>
            </a:pPr>
            <a:r>
              <a:rPr lang="en-US" b="1"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Together, </a:t>
            </a:r>
            <a:r>
              <a:rPr lang="en-US"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we will remain forever committed to combating racism, prejudice, and discrimination within our organization, the whole of the construction industry, and our communities.</a:t>
            </a:r>
          </a:p>
          <a:p>
            <a:pPr marL="0" indent="0">
              <a:lnSpc>
                <a:spcPct val="120000"/>
              </a:lnSpc>
              <a:spcBef>
                <a:spcPts val="0"/>
              </a:spcBef>
              <a:buClr>
                <a:schemeClr val="accent6"/>
              </a:buClr>
              <a:buNone/>
            </a:pPr>
            <a:endParaRPr lang="en-US" b="1"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a:p>
            <a:pPr marL="0" indent="0">
              <a:lnSpc>
                <a:spcPct val="120000"/>
              </a:lnSpc>
              <a:spcBef>
                <a:spcPts val="0"/>
              </a:spcBef>
              <a:buClr>
                <a:schemeClr val="accent6"/>
              </a:buClr>
              <a:buNone/>
            </a:pPr>
            <a:r>
              <a:rPr lang="en-US" b="1"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Together, </a:t>
            </a:r>
            <a:r>
              <a:rPr lang="en-US"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we commit to the intentional distribution of access and resources to remove the predictability of success or failure that correlates with entrenched outcome disparities in the finishing trades and the construction sector.</a:t>
            </a:r>
          </a:p>
          <a:p>
            <a:pPr marL="0" indent="0">
              <a:lnSpc>
                <a:spcPct val="120000"/>
              </a:lnSpc>
              <a:spcBef>
                <a:spcPts val="0"/>
              </a:spcBef>
              <a:buClr>
                <a:schemeClr val="accent6"/>
              </a:buClr>
              <a:buNone/>
            </a:pPr>
            <a:endParaRPr lang="en-US" b="1"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a:p>
            <a:pPr marL="0" indent="0">
              <a:lnSpc>
                <a:spcPct val="120000"/>
              </a:lnSpc>
              <a:spcBef>
                <a:spcPts val="0"/>
              </a:spcBef>
              <a:buClr>
                <a:schemeClr val="accent6"/>
              </a:buClr>
              <a:buNone/>
            </a:pPr>
            <a:r>
              <a:rPr lang="en-US" b="1"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Together, </a:t>
            </a:r>
            <a:r>
              <a:rPr lang="en-US"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we commit to the facilitation of full and independent access for all people to employment, facilities, services, and information through intentional design, development of accommodations, and respect for the wide range of human abilities.</a:t>
            </a:r>
          </a:p>
          <a:p>
            <a:pPr marL="0" indent="0">
              <a:buNone/>
            </a:pPr>
            <a:br>
              <a:rPr lang="en-US" dirty="0"/>
            </a:br>
            <a:endParaRPr lang="en-US" dirty="0"/>
          </a:p>
        </p:txBody>
      </p:sp>
    </p:spTree>
    <p:extLst>
      <p:ext uri="{BB962C8B-B14F-4D97-AF65-F5344CB8AC3E}">
        <p14:creationId xmlns:p14="http://schemas.microsoft.com/office/powerpoint/2010/main" val="107558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FAED18F-3939-4A45-B7AA-6E39C8FFADC5}"/>
              </a:ext>
            </a:extLst>
          </p:cNvPr>
          <p:cNvSpPr/>
          <p:nvPr/>
        </p:nvSpPr>
        <p:spPr>
          <a:xfrm>
            <a:off x="486888" y="1690689"/>
            <a:ext cx="10866912" cy="4472606"/>
          </a:xfrm>
          <a:prstGeom prst="rect">
            <a:avLst/>
          </a:prstGeom>
          <a:gradFill flip="none" rotWithShape="1">
            <a:gsLst>
              <a:gs pos="0">
                <a:schemeClr val="accent1">
                  <a:shade val="30000"/>
                  <a:satMod val="115000"/>
                </a:schemeClr>
              </a:gs>
              <a:gs pos="87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00BF73-2664-4FE9-B6A3-DB274E521283}"/>
              </a:ext>
            </a:extLst>
          </p:cNvPr>
          <p:cNvSpPr>
            <a:spLocks noGrp="1"/>
          </p:cNvSpPr>
          <p:nvPr>
            <p:ph type="title"/>
          </p:nvPr>
        </p:nvSpPr>
        <p:spPr/>
        <p:txBody>
          <a:bodyPr>
            <a:normAutofit/>
          </a:bodyPr>
          <a:lstStyle/>
          <a:p>
            <a:r>
              <a:rPr lang="en-US" sz="3600"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WHAT SECTORS WILL BE AFFECTED?</a:t>
            </a:r>
          </a:p>
        </p:txBody>
      </p:sp>
      <p:sp>
        <p:nvSpPr>
          <p:cNvPr id="3" name="Text Placeholder 2">
            <a:extLst>
              <a:ext uri="{FF2B5EF4-FFF2-40B4-BE49-F238E27FC236}">
                <a16:creationId xmlns:a16="http://schemas.microsoft.com/office/drawing/2014/main" id="{443BDAA5-25B5-4805-B421-1CEC66D58AA0}"/>
              </a:ext>
            </a:extLst>
          </p:cNvPr>
          <p:cNvSpPr>
            <a:spLocks noGrp="1"/>
          </p:cNvSpPr>
          <p:nvPr>
            <p:ph type="body" sz="quarter" idx="12"/>
          </p:nvPr>
        </p:nvSpPr>
        <p:spPr>
          <a:xfrm>
            <a:off x="269702" y="1169571"/>
            <a:ext cx="11583297" cy="4873419"/>
          </a:xfrm>
        </p:spPr>
        <p:txBody>
          <a:bodyPr>
            <a:normAutofit fontScale="85000" lnSpcReduction="10000"/>
          </a:bodyPr>
          <a:lstStyle/>
          <a:p>
            <a:r>
              <a:rPr lang="en-US" b="1" dirty="0">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 IUPAT MEMBERS PERFORM WORK IN EVERY SECTOR OF THE ECONOMY</a:t>
            </a:r>
            <a:r>
              <a:rPr lang="en-US" b="1" dirty="0">
                <a:solidFill>
                  <a:srgbClr val="828385"/>
                </a:solidFill>
                <a:highlight>
                  <a:srgbClr val="828385"/>
                </a:highlight>
                <a:latin typeface="Ebrima" panose="02000000000000000000" pitchFamily="2" charset="0"/>
                <a:ea typeface="Ebrima" panose="02000000000000000000" pitchFamily="2" charset="0"/>
                <a:cs typeface="Ebrima" panose="02000000000000000000" pitchFamily="2" charset="0"/>
              </a:rPr>
              <a:t>.</a:t>
            </a:r>
          </a:p>
          <a:p>
            <a:pPr algn="ctr"/>
            <a:r>
              <a:rPr lang="en-US"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a:t>
            </a:r>
          </a:p>
          <a:p>
            <a:pPr marL="914400" lvl="1" indent="-457200">
              <a:buClr>
                <a:srgbClr val="FFC000"/>
              </a:buClr>
              <a:buSzPct val="75000"/>
              <a:buFont typeface="Wingdings" panose="05000000000000000000" pitchFamily="2" charset="2"/>
              <a:buChar char="§"/>
            </a:pPr>
            <a:r>
              <a:rPr lang="en-US"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COMMERCIAL BUILDINGS</a:t>
            </a:r>
          </a:p>
          <a:p>
            <a:pPr marL="914400" lvl="1" indent="-457200">
              <a:buClr>
                <a:srgbClr val="FFC000"/>
              </a:buClr>
              <a:buSzPct val="75000"/>
              <a:buFont typeface="Wingdings" panose="05000000000000000000" pitchFamily="2" charset="2"/>
              <a:buChar char="§"/>
            </a:pPr>
            <a:r>
              <a:rPr lang="en-US"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INDUSTRIAL FACILITIES</a:t>
            </a:r>
          </a:p>
          <a:p>
            <a:pPr marL="914400" lvl="1" indent="-457200">
              <a:buClr>
                <a:srgbClr val="FFC000"/>
              </a:buClr>
              <a:buSzPct val="75000"/>
              <a:buFont typeface="Wingdings" panose="05000000000000000000" pitchFamily="2" charset="2"/>
              <a:buChar char="§"/>
            </a:pPr>
            <a:r>
              <a:rPr lang="en-US"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TRANSPORTATION</a:t>
            </a:r>
          </a:p>
          <a:p>
            <a:pPr marL="914400" lvl="1" indent="-457200">
              <a:buClr>
                <a:srgbClr val="FFC000"/>
              </a:buClr>
              <a:buSzPct val="75000"/>
              <a:buFont typeface="Wingdings" panose="05000000000000000000" pitchFamily="2" charset="2"/>
              <a:buChar char="§"/>
            </a:pPr>
            <a:r>
              <a:rPr lang="en-US"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ENERGY </a:t>
            </a:r>
          </a:p>
          <a:p>
            <a:pPr marL="914400" lvl="1" indent="-457200">
              <a:buClr>
                <a:srgbClr val="FFC000"/>
              </a:buClr>
              <a:buSzPct val="75000"/>
              <a:buFont typeface="Wingdings" panose="05000000000000000000" pitchFamily="2" charset="2"/>
              <a:buChar char="§"/>
            </a:pPr>
            <a:r>
              <a:rPr lang="en-US"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WATER &amp; WASTEWATER</a:t>
            </a:r>
          </a:p>
          <a:p>
            <a:pPr marL="914400" lvl="1" indent="-457200">
              <a:buClr>
                <a:srgbClr val="FFC000"/>
              </a:buClr>
              <a:buSzPct val="75000"/>
              <a:buFont typeface="Wingdings" panose="05000000000000000000" pitchFamily="2" charset="2"/>
              <a:buChar char="§"/>
            </a:pPr>
            <a:r>
              <a:rPr lang="en-US"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HOUSING</a:t>
            </a:r>
          </a:p>
          <a:p>
            <a:pPr lvl="1"/>
            <a:endParaRPr lang="en-US"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a:p>
            <a:pPr lvl="1"/>
            <a:r>
              <a:rPr lang="en-US" sz="2600" b="1" dirty="0">
                <a:solidFill>
                  <a:srgbClr val="FFC000"/>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IUPAT Trades to Scale Through Infrastructure Investments</a:t>
            </a:r>
          </a:p>
          <a:p>
            <a:pPr lvl="1"/>
            <a:endParaRPr lang="en-US" b="1" dirty="0">
              <a:solidFill>
                <a:srgbClr val="FFC000"/>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a:p>
            <a:pPr marL="914400" lvl="1" indent="-457200">
              <a:buClr>
                <a:schemeClr val="accent6"/>
              </a:buClr>
              <a:buSzPct val="75000"/>
              <a:buFont typeface="Wingdings" panose="05000000000000000000" pitchFamily="2" charset="2"/>
              <a:buChar char="§"/>
            </a:pPr>
            <a:r>
              <a:rPr lang="en-US"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Commercial Paint &amp; Industrial Coatings</a:t>
            </a:r>
          </a:p>
          <a:p>
            <a:pPr marL="914400" lvl="1" indent="-457200">
              <a:buClr>
                <a:schemeClr val="accent6"/>
              </a:buClr>
              <a:buSzPct val="75000"/>
              <a:buFont typeface="Wingdings" panose="05000000000000000000" pitchFamily="2" charset="2"/>
              <a:buChar char="§"/>
            </a:pPr>
            <a:r>
              <a:rPr lang="en-US"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Drywall Finish</a:t>
            </a:r>
          </a:p>
          <a:p>
            <a:pPr marL="914400" lvl="1" indent="-457200">
              <a:buClr>
                <a:schemeClr val="accent6"/>
              </a:buClr>
              <a:buSzPct val="75000"/>
              <a:buFont typeface="Wingdings" panose="05000000000000000000" pitchFamily="2" charset="2"/>
              <a:buChar char="§"/>
            </a:pPr>
            <a:r>
              <a:rPr lang="en-US"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Glazing</a:t>
            </a:r>
          </a:p>
          <a:p>
            <a:pPr marL="914400" lvl="1" indent="-457200">
              <a:buClr>
                <a:schemeClr val="accent6"/>
              </a:buClr>
              <a:buSzPct val="75000"/>
              <a:buFont typeface="Wingdings" panose="05000000000000000000" pitchFamily="2" charset="2"/>
              <a:buChar char="§"/>
            </a:pPr>
            <a:r>
              <a:rPr lang="en-US"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Floorcovering</a:t>
            </a:r>
          </a:p>
          <a:p>
            <a:pPr marL="914400" lvl="1" indent="-457200">
              <a:buClr>
                <a:schemeClr val="accent4"/>
              </a:buClr>
              <a:buFont typeface="Wingdings" panose="05000000000000000000" pitchFamily="2" charset="2"/>
              <a:buChar char="§"/>
            </a:pPr>
            <a:endParaRPr lang="en-US" dirty="0"/>
          </a:p>
        </p:txBody>
      </p:sp>
    </p:spTree>
    <p:extLst>
      <p:ext uri="{BB962C8B-B14F-4D97-AF65-F5344CB8AC3E}">
        <p14:creationId xmlns:p14="http://schemas.microsoft.com/office/powerpoint/2010/main" val="709585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F3D922-388C-4CC5-8E23-91CBA1F52095}"/>
              </a:ext>
            </a:extLst>
          </p:cNvPr>
          <p:cNvSpPr/>
          <p:nvPr/>
        </p:nvSpPr>
        <p:spPr>
          <a:xfrm>
            <a:off x="269702" y="1169572"/>
            <a:ext cx="11583296" cy="4993723"/>
          </a:xfrm>
          <a:prstGeom prst="rect">
            <a:avLst/>
          </a:prstGeom>
          <a:gradFill flip="none" rotWithShape="1">
            <a:gsLst>
              <a:gs pos="0">
                <a:schemeClr val="accent1">
                  <a:shade val="30000"/>
                  <a:satMod val="115000"/>
                </a:schemeClr>
              </a:gs>
              <a:gs pos="87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83445A-2A82-4348-9419-F85451529049}"/>
              </a:ext>
            </a:extLst>
          </p:cNvPr>
          <p:cNvSpPr>
            <a:spLocks noGrp="1"/>
          </p:cNvSpPr>
          <p:nvPr>
            <p:ph type="title"/>
          </p:nvPr>
        </p:nvSpPr>
        <p:spPr/>
        <p:txBody>
          <a:bodyPr>
            <a:normAutofit/>
          </a:bodyPr>
          <a:lstStyle/>
          <a:p>
            <a:r>
              <a:rPr lang="en-US" sz="3600"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 APPROACH TO WORKFORCE DEVELOPMENT</a:t>
            </a:r>
            <a:r>
              <a:rPr lang="en-US" sz="2800" dirty="0">
                <a:solidFill>
                  <a:srgbClr val="828385"/>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a:t>
            </a:r>
          </a:p>
        </p:txBody>
      </p:sp>
      <p:sp>
        <p:nvSpPr>
          <p:cNvPr id="3" name="Text Placeholder 2">
            <a:extLst>
              <a:ext uri="{FF2B5EF4-FFF2-40B4-BE49-F238E27FC236}">
                <a16:creationId xmlns:a16="http://schemas.microsoft.com/office/drawing/2014/main" id="{D6C23669-3CD5-4ADC-B2FA-B05C4974E6B5}"/>
              </a:ext>
            </a:extLst>
          </p:cNvPr>
          <p:cNvSpPr>
            <a:spLocks noGrp="1"/>
          </p:cNvSpPr>
          <p:nvPr>
            <p:ph type="body" sz="quarter" idx="12"/>
          </p:nvPr>
        </p:nvSpPr>
        <p:spPr>
          <a:xfrm>
            <a:off x="451262" y="1401288"/>
            <a:ext cx="6424551" cy="4562190"/>
          </a:xfrm>
        </p:spPr>
        <p:txBody>
          <a:bodyPr>
            <a:normAutofit lnSpcReduction="10000"/>
          </a:bodyPr>
          <a:lstStyle/>
          <a:p>
            <a:r>
              <a:rPr lang="en-US" sz="2400"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Workforce Development is much more than outreach, recruitment and training. There are many critical components that cannot be overlooked in developing career opportunities at scale.</a:t>
            </a:r>
          </a:p>
          <a:p>
            <a:endParaRPr lang="en-US" dirty="0">
              <a:latin typeface="Ebrima" panose="02000000000000000000" pitchFamily="2" charset="0"/>
              <a:ea typeface="Ebrima" panose="02000000000000000000" pitchFamily="2" charset="0"/>
              <a:cs typeface="Ebrima" panose="02000000000000000000" pitchFamily="2" charset="0"/>
            </a:endParaRPr>
          </a:p>
          <a:p>
            <a:pPr marL="457200" indent="-457200">
              <a:buClr>
                <a:schemeClr val="accent6"/>
              </a:buClr>
              <a:buSzPct val="75000"/>
              <a:buFont typeface="Wingdings" panose="05000000000000000000" pitchFamily="2" charset="2"/>
              <a:buChar char="q"/>
            </a:pPr>
            <a:r>
              <a:rPr lang="en-US" sz="2400" dirty="0">
                <a:latin typeface="Ebrima" panose="02000000000000000000" pitchFamily="2" charset="0"/>
                <a:ea typeface="Ebrima" panose="02000000000000000000" pitchFamily="2" charset="0"/>
                <a:cs typeface="Ebrima" panose="02000000000000000000" pitchFamily="2" charset="0"/>
              </a:rPr>
              <a:t>Community Outreach &amp; Communication</a:t>
            </a:r>
          </a:p>
          <a:p>
            <a:pPr marL="457200" indent="-457200">
              <a:buClr>
                <a:schemeClr val="accent6"/>
              </a:buClr>
              <a:buSzPct val="75000"/>
              <a:buFont typeface="Wingdings" panose="05000000000000000000" pitchFamily="2" charset="2"/>
              <a:buChar char="q"/>
            </a:pPr>
            <a:r>
              <a:rPr lang="en-US" sz="2400" dirty="0">
                <a:latin typeface="Ebrima" panose="02000000000000000000" pitchFamily="2" charset="0"/>
                <a:ea typeface="Ebrima" panose="02000000000000000000" pitchFamily="2" charset="0"/>
                <a:cs typeface="Ebrima" panose="02000000000000000000" pitchFamily="2" charset="0"/>
              </a:rPr>
              <a:t>Stakeholder Engagement</a:t>
            </a:r>
          </a:p>
          <a:p>
            <a:pPr marL="457200" indent="-457200">
              <a:buClr>
                <a:schemeClr val="accent6"/>
              </a:buClr>
              <a:buSzPct val="75000"/>
              <a:buFont typeface="Wingdings" panose="05000000000000000000" pitchFamily="2" charset="2"/>
              <a:buChar char="q"/>
            </a:pPr>
            <a:r>
              <a:rPr lang="en-US" sz="2400" dirty="0">
                <a:latin typeface="Ebrima" panose="02000000000000000000" pitchFamily="2" charset="0"/>
                <a:ea typeface="Ebrima" panose="02000000000000000000" pitchFamily="2" charset="0"/>
                <a:cs typeface="Ebrima" panose="02000000000000000000" pitchFamily="2" charset="0"/>
              </a:rPr>
              <a:t>Pre-Apprenticeship</a:t>
            </a:r>
          </a:p>
          <a:p>
            <a:pPr marL="457200" indent="-457200">
              <a:buClr>
                <a:schemeClr val="accent6"/>
              </a:buClr>
              <a:buSzPct val="75000"/>
              <a:buFont typeface="Wingdings" panose="05000000000000000000" pitchFamily="2" charset="2"/>
              <a:buChar char="q"/>
            </a:pPr>
            <a:r>
              <a:rPr lang="en-US" sz="2400" dirty="0">
                <a:latin typeface="Ebrima" panose="02000000000000000000" pitchFamily="2" charset="0"/>
                <a:ea typeface="Ebrima" panose="02000000000000000000" pitchFamily="2" charset="0"/>
                <a:cs typeface="Ebrima" panose="02000000000000000000" pitchFamily="2" charset="0"/>
              </a:rPr>
              <a:t>Articulation</a:t>
            </a:r>
          </a:p>
          <a:p>
            <a:pPr marL="457200" indent="-457200">
              <a:buClr>
                <a:schemeClr val="accent6"/>
              </a:buClr>
              <a:buSzPct val="75000"/>
              <a:buFont typeface="Wingdings" panose="05000000000000000000" pitchFamily="2" charset="2"/>
              <a:buChar char="q"/>
            </a:pPr>
            <a:r>
              <a:rPr lang="en-US" sz="2400" dirty="0">
                <a:latin typeface="Ebrima" panose="02000000000000000000" pitchFamily="2" charset="0"/>
                <a:ea typeface="Ebrima" panose="02000000000000000000" pitchFamily="2" charset="0"/>
                <a:cs typeface="Ebrima" panose="02000000000000000000" pitchFamily="2" charset="0"/>
              </a:rPr>
              <a:t>Contractor Development &amp; Education</a:t>
            </a:r>
          </a:p>
          <a:p>
            <a:pPr marL="457200" indent="-457200">
              <a:buClr>
                <a:schemeClr val="accent6"/>
              </a:buClr>
              <a:buSzPct val="75000"/>
              <a:buFont typeface="Wingdings" panose="05000000000000000000" pitchFamily="2" charset="2"/>
              <a:buChar char="q"/>
            </a:pPr>
            <a:r>
              <a:rPr lang="en-US" sz="2400" dirty="0">
                <a:latin typeface="Ebrima" panose="02000000000000000000" pitchFamily="2" charset="0"/>
                <a:ea typeface="Ebrima" panose="02000000000000000000" pitchFamily="2" charset="0"/>
                <a:cs typeface="Ebrima" panose="02000000000000000000" pitchFamily="2" charset="0"/>
              </a:rPr>
              <a:t>Continuous Career Case Management </a:t>
            </a:r>
          </a:p>
          <a:p>
            <a:pPr marL="457200" indent="-457200">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838554DF-7D12-4989-BAA9-4BF04C078B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5813" y="3807237"/>
            <a:ext cx="4671855" cy="2156241"/>
          </a:xfrm>
          <a:prstGeom prst="rect">
            <a:avLst/>
          </a:prstGeom>
        </p:spPr>
      </p:pic>
      <p:pic>
        <p:nvPicPr>
          <p:cNvPr id="10" name="Picture 9">
            <a:extLst>
              <a:ext uri="{FF2B5EF4-FFF2-40B4-BE49-F238E27FC236}">
                <a16:creationId xmlns:a16="http://schemas.microsoft.com/office/drawing/2014/main" id="{D13DF1D7-5F76-4FAB-8F96-1DA8F7B2F63C}"/>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5000"/>
                    </a14:imgEffect>
                  </a14:imgLayer>
                </a14:imgProps>
              </a:ext>
              <a:ext uri="{28A0092B-C50C-407E-A947-70E740481C1C}">
                <a14:useLocalDpi xmlns:a14="http://schemas.microsoft.com/office/drawing/2010/main"/>
              </a:ext>
            </a:extLst>
          </a:blip>
          <a:stretch>
            <a:fillRect/>
          </a:stretch>
        </p:blipFill>
        <p:spPr>
          <a:xfrm>
            <a:off x="7383016" y="2131053"/>
            <a:ext cx="4164652" cy="1560326"/>
          </a:xfrm>
          <a:prstGeom prst="rect">
            <a:avLst/>
          </a:prstGeom>
        </p:spPr>
      </p:pic>
    </p:spTree>
    <p:extLst>
      <p:ext uri="{BB962C8B-B14F-4D97-AF65-F5344CB8AC3E}">
        <p14:creationId xmlns:p14="http://schemas.microsoft.com/office/powerpoint/2010/main" val="3705205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259ACE-1DFC-46B1-BF68-1B852D233B1F}"/>
              </a:ext>
            </a:extLst>
          </p:cNvPr>
          <p:cNvSpPr>
            <a:spLocks noGrp="1"/>
          </p:cNvSpPr>
          <p:nvPr>
            <p:ph type="body" sz="quarter" idx="12"/>
          </p:nvPr>
        </p:nvSpPr>
        <p:spPr>
          <a:xfrm>
            <a:off x="269702" y="1059399"/>
            <a:ext cx="11583297" cy="5567032"/>
          </a:xfrm>
          <a:gradFill>
            <a:gsLst>
              <a:gs pos="0">
                <a:schemeClr val="accent1">
                  <a:lumMod val="50000"/>
                  <a:alpha val="25000"/>
                </a:schemeClr>
              </a:gs>
              <a:gs pos="73000">
                <a:schemeClr val="accent1">
                  <a:shade val="67500"/>
                  <a:satMod val="115000"/>
                </a:schemeClr>
              </a:gs>
              <a:gs pos="100000">
                <a:schemeClr val="accent1">
                  <a:shade val="100000"/>
                  <a:satMod val="115000"/>
                </a:schemeClr>
              </a:gs>
            </a:gsLst>
            <a:path path="circle">
              <a:fillToRect l="50000" t="50000" r="50000" b="50000"/>
            </a:path>
          </a:gradFill>
          <a:ln>
            <a:noFill/>
          </a:ln>
        </p:spPr>
        <p:txBody>
          <a:bodyPr>
            <a:normAutofit/>
          </a:bodyPr>
          <a:lstStyle/>
          <a:p>
            <a:endParaRPr lang="en-US" sz="2000" b="1" dirty="0">
              <a:solidFill>
                <a:srgbClr val="FFC000"/>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a:p>
            <a:pPr>
              <a:buClr>
                <a:srgbClr val="FFC000"/>
              </a:buClr>
            </a:pPr>
            <a:endParaRPr lang="en-US" sz="2000" b="1" dirty="0">
              <a:solidFill>
                <a:srgbClr val="FFC000"/>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a:p>
            <a:pPr>
              <a:buClr>
                <a:srgbClr val="FFC000"/>
              </a:buClr>
              <a:buSzPct val="75000"/>
            </a:pPr>
            <a:endParaRPr lang="en-US" sz="2000" b="1" dirty="0">
              <a:solidFill>
                <a:srgbClr val="FFC000"/>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a:p>
            <a:pPr>
              <a:buClr>
                <a:srgbClr val="FFC000"/>
              </a:buClr>
              <a:buSzPct val="75000"/>
            </a:pPr>
            <a:endParaRPr lang="en-US" sz="2000" b="1" dirty="0">
              <a:solidFill>
                <a:srgbClr val="FFC000"/>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a:p>
            <a:pPr>
              <a:buClr>
                <a:srgbClr val="FFC000"/>
              </a:buClr>
              <a:buSzPct val="75000"/>
            </a:pPr>
            <a:endParaRPr lang="en-US" sz="2000" b="1" dirty="0">
              <a:solidFill>
                <a:srgbClr val="FFC000"/>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p:txBody>
      </p:sp>
      <p:sp>
        <p:nvSpPr>
          <p:cNvPr id="2" name="Title 1">
            <a:extLst>
              <a:ext uri="{FF2B5EF4-FFF2-40B4-BE49-F238E27FC236}">
                <a16:creationId xmlns:a16="http://schemas.microsoft.com/office/drawing/2014/main" id="{E1BDB4EE-F707-4F58-BC36-5CFB3A88C78E}"/>
              </a:ext>
            </a:extLst>
          </p:cNvPr>
          <p:cNvSpPr>
            <a:spLocks noGrp="1"/>
          </p:cNvSpPr>
          <p:nvPr>
            <p:ph type="title"/>
          </p:nvPr>
        </p:nvSpPr>
        <p:spPr/>
        <p:txBody>
          <a:bodyPr>
            <a:normAutofit/>
          </a:bodyPr>
          <a:lstStyle/>
          <a:p>
            <a:r>
              <a:rPr lang="en-US" sz="2800"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 </a:t>
            </a:r>
            <a:r>
              <a:rPr lang="en-US" sz="4000"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TRACKING PLACEMENT OPPORTUNITIES</a:t>
            </a:r>
            <a:r>
              <a:rPr lang="en-US" sz="2800" dirty="0">
                <a:solidFill>
                  <a:srgbClr val="828385"/>
                </a:solidFill>
                <a:highlight>
                  <a:srgbClr val="828385"/>
                </a:highlight>
                <a:latin typeface="Ebrima" panose="02000000000000000000" pitchFamily="2" charset="0"/>
                <a:ea typeface="Ebrima" panose="02000000000000000000" pitchFamily="2" charset="0"/>
                <a:cs typeface="Ebrima" panose="02000000000000000000" pitchFamily="2" charset="0"/>
              </a:rPr>
              <a:t>.</a:t>
            </a:r>
          </a:p>
        </p:txBody>
      </p:sp>
      <p:pic>
        <p:nvPicPr>
          <p:cNvPr id="7" name="Picture 6">
            <a:extLst>
              <a:ext uri="{FF2B5EF4-FFF2-40B4-BE49-F238E27FC236}">
                <a16:creationId xmlns:a16="http://schemas.microsoft.com/office/drawing/2014/main" id="{76DC362C-5B96-428C-9133-FD26210069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05736" y="1314489"/>
            <a:ext cx="3765828" cy="2513001"/>
          </a:xfrm>
          <a:prstGeom prst="rect">
            <a:avLst/>
          </a:prstGeom>
        </p:spPr>
      </p:pic>
      <p:pic>
        <p:nvPicPr>
          <p:cNvPr id="8" name="Picture 7">
            <a:extLst>
              <a:ext uri="{FF2B5EF4-FFF2-40B4-BE49-F238E27FC236}">
                <a16:creationId xmlns:a16="http://schemas.microsoft.com/office/drawing/2014/main" id="{C5E72BC0-2631-455E-AA1C-A8BE023F567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2121" y="1176963"/>
            <a:ext cx="6832784" cy="5122919"/>
          </a:xfrm>
          <a:prstGeom prst="rect">
            <a:avLst/>
          </a:prstGeom>
        </p:spPr>
      </p:pic>
      <p:pic>
        <p:nvPicPr>
          <p:cNvPr id="10" name="Picture 9">
            <a:extLst>
              <a:ext uri="{FF2B5EF4-FFF2-40B4-BE49-F238E27FC236}">
                <a16:creationId xmlns:a16="http://schemas.microsoft.com/office/drawing/2014/main" id="{ACFDB799-1289-4D49-8F39-E8FFE8A6AA9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068575" y="3526972"/>
            <a:ext cx="3054794" cy="2107808"/>
          </a:xfrm>
          <a:prstGeom prst="rect">
            <a:avLst/>
          </a:prstGeom>
        </p:spPr>
      </p:pic>
      <p:sp>
        <p:nvSpPr>
          <p:cNvPr id="11" name="TextBox 10">
            <a:extLst>
              <a:ext uri="{FF2B5EF4-FFF2-40B4-BE49-F238E27FC236}">
                <a16:creationId xmlns:a16="http://schemas.microsoft.com/office/drawing/2014/main" id="{4993A278-9F14-47AE-AF3C-795970AC4C9C}"/>
              </a:ext>
            </a:extLst>
          </p:cNvPr>
          <p:cNvSpPr txBox="1"/>
          <p:nvPr/>
        </p:nvSpPr>
        <p:spPr>
          <a:xfrm>
            <a:off x="7487324" y="5961328"/>
            <a:ext cx="4217295" cy="338554"/>
          </a:xfrm>
          <a:prstGeom prst="rect">
            <a:avLst/>
          </a:prstGeom>
          <a:noFill/>
        </p:spPr>
        <p:txBody>
          <a:bodyPr wrap="square" rtlCol="0">
            <a:spAutoFit/>
          </a:bodyPr>
          <a:lstStyle/>
          <a:p>
            <a:r>
              <a:rPr lang="en-US" sz="1600" b="1" dirty="0">
                <a:highlight>
                  <a:srgbClr val="828385"/>
                </a:highlight>
                <a:latin typeface="Ebrima" panose="02000000000000000000" pitchFamily="2" charset="0"/>
                <a:ea typeface="Ebrima" panose="02000000000000000000" pitchFamily="2" charset="0"/>
                <a:cs typeface="Ebrima" panose="02000000000000000000" pitchFamily="2" charset="0"/>
                <a:hlinkClick r:id="rId7">
                  <a:extLst>
                    <a:ext uri="{A12FA001-AC4F-418D-AE19-62706E023703}">
                      <ahyp:hlinkClr xmlns:ahyp="http://schemas.microsoft.com/office/drawing/2018/hyperlinkcolor" val="tx"/>
                    </a:ext>
                  </a:extLst>
                </a:hlinkClick>
              </a:rPr>
              <a:t>Learn more about “Good Jobs Provisions”</a:t>
            </a:r>
            <a:endParaRPr lang="en-US" sz="1600" b="1" dirty="0">
              <a:highlight>
                <a:srgbClr val="828385"/>
              </a:highlight>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401054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E69DE-ABBB-44CF-B3AE-4B87C84E948C}"/>
              </a:ext>
            </a:extLst>
          </p:cNvPr>
          <p:cNvSpPr>
            <a:spLocks noGrp="1"/>
          </p:cNvSpPr>
          <p:nvPr>
            <p:ph type="title"/>
          </p:nvPr>
        </p:nvSpPr>
        <p:spPr/>
        <p:txBody>
          <a:bodyPr>
            <a:normAutofit/>
          </a:bodyPr>
          <a:lstStyle/>
          <a:p>
            <a:pPr algn="ctr"/>
            <a:r>
              <a:rPr lang="en-US" sz="3600" b="1"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 </a:t>
            </a:r>
            <a:r>
              <a:rPr lang="en-US" sz="4400" b="1"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OUTREACH OPPORTUNITIES</a:t>
            </a:r>
            <a:r>
              <a:rPr lang="en-US" sz="3600" b="1" dirty="0">
                <a:solidFill>
                  <a:srgbClr val="828385"/>
                </a:solidFill>
                <a:highlight>
                  <a:srgbClr val="828385"/>
                </a:highlight>
                <a:latin typeface="Ebrima" panose="02000000000000000000" pitchFamily="2" charset="0"/>
                <a:ea typeface="Ebrima" panose="02000000000000000000" pitchFamily="2" charset="0"/>
                <a:cs typeface="Ebrima" panose="02000000000000000000" pitchFamily="2" charset="0"/>
              </a:rPr>
              <a:t>.</a:t>
            </a:r>
          </a:p>
        </p:txBody>
      </p:sp>
      <p:sp>
        <p:nvSpPr>
          <p:cNvPr id="3" name="Content Placeholder 2">
            <a:extLst>
              <a:ext uri="{FF2B5EF4-FFF2-40B4-BE49-F238E27FC236}">
                <a16:creationId xmlns:a16="http://schemas.microsoft.com/office/drawing/2014/main" id="{78E7CB52-7312-48ED-B0BA-63DD953E64C0}"/>
              </a:ext>
            </a:extLst>
          </p:cNvPr>
          <p:cNvSpPr>
            <a:spLocks noGrp="1"/>
          </p:cNvSpPr>
          <p:nvPr>
            <p:ph idx="1"/>
          </p:nvPr>
        </p:nvSpPr>
        <p:spPr>
          <a:xfrm>
            <a:off x="1520043" y="1718830"/>
            <a:ext cx="9203376" cy="4586967"/>
          </a:xfrm>
          <a:solidFill>
            <a:srgbClr val="30A1B0"/>
          </a:solidFill>
        </p:spPr>
        <p:txBody>
          <a:bodyPr>
            <a:normAutofit fontScale="55000" lnSpcReduction="20000"/>
          </a:bodyPr>
          <a:lstStyle/>
          <a:p>
            <a:pPr marL="0" indent="0" rtl="0">
              <a:lnSpc>
                <a:spcPct val="120000"/>
              </a:lnSpc>
              <a:spcBef>
                <a:spcPts val="0"/>
              </a:spcBef>
              <a:spcAft>
                <a:spcPts val="0"/>
              </a:spcAft>
              <a:buClr>
                <a:schemeClr val="accent6"/>
              </a:buClr>
              <a:buNone/>
            </a:pPr>
            <a:r>
              <a:rPr lang="en-US" sz="3300" b="1"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In this historic moment, Labor leaders are well-positioned to act as convenors, advocates, and innovators catalyzing stronger collaboration amongst local governments, businesses, education and training providers, local Workforce Development Boards (WDBs), labor unions, labor-management partnerships, faith-based organizations, philanthropy, and other community-based organizations.</a:t>
            </a:r>
          </a:p>
          <a:p>
            <a:pPr marL="0" indent="0" rtl="0">
              <a:lnSpc>
                <a:spcPct val="200000"/>
              </a:lnSpc>
              <a:spcBef>
                <a:spcPts val="0"/>
              </a:spcBef>
              <a:spcAft>
                <a:spcPts val="0"/>
              </a:spcAft>
              <a:buClr>
                <a:schemeClr val="accent6"/>
              </a:buClr>
              <a:buNone/>
            </a:pPr>
            <a:endParaRPr lang="en-US" sz="2400" b="1"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a:p>
            <a:pPr rtl="0">
              <a:lnSpc>
                <a:spcPct val="200000"/>
              </a:lnSpc>
              <a:spcBef>
                <a:spcPts val="0"/>
              </a:spcBef>
              <a:spcAft>
                <a:spcPts val="0"/>
              </a:spcAft>
              <a:buClr>
                <a:schemeClr val="accent6"/>
              </a:buClr>
              <a:buFont typeface="Wingdings" panose="05000000000000000000" pitchFamily="2" charset="2"/>
              <a:buChar char="q"/>
            </a:pPr>
            <a:r>
              <a:rPr lang="en-US" sz="3600" b="1"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Governors, Mayors, Local Elected Officials</a:t>
            </a:r>
          </a:p>
          <a:p>
            <a:pPr rtl="0">
              <a:lnSpc>
                <a:spcPct val="200000"/>
              </a:lnSpc>
              <a:spcBef>
                <a:spcPts val="0"/>
              </a:spcBef>
              <a:spcAft>
                <a:spcPts val="0"/>
              </a:spcAft>
              <a:buClr>
                <a:schemeClr val="accent6"/>
              </a:buClr>
              <a:buFont typeface="Wingdings" panose="05000000000000000000" pitchFamily="2" charset="2"/>
              <a:buChar char="q"/>
            </a:pPr>
            <a:r>
              <a:rPr lang="en-US" sz="3600" b="1"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School Districts, CTE </a:t>
            </a:r>
            <a:r>
              <a:rPr lang="en-US" sz="3600" b="1" dirty="0" err="1">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Progams</a:t>
            </a:r>
            <a:r>
              <a:rPr lang="en-US" sz="3600" b="1"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&amp; Workforce Development Boards</a:t>
            </a:r>
          </a:p>
          <a:p>
            <a:pPr rtl="0">
              <a:lnSpc>
                <a:spcPct val="200000"/>
              </a:lnSpc>
              <a:spcBef>
                <a:spcPts val="0"/>
              </a:spcBef>
              <a:spcAft>
                <a:spcPts val="0"/>
              </a:spcAft>
              <a:buClr>
                <a:schemeClr val="accent6"/>
              </a:buClr>
              <a:buFont typeface="Wingdings" panose="05000000000000000000" pitchFamily="2" charset="2"/>
              <a:buChar char="q"/>
            </a:pPr>
            <a:r>
              <a:rPr lang="en-US" sz="3600" b="1"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Community and Faith-based Organizations &amp; Allied Stakeholders</a:t>
            </a:r>
          </a:p>
          <a:p>
            <a:pPr rtl="0">
              <a:lnSpc>
                <a:spcPct val="200000"/>
              </a:lnSpc>
              <a:spcBef>
                <a:spcPts val="0"/>
              </a:spcBef>
              <a:spcAft>
                <a:spcPts val="0"/>
              </a:spcAft>
              <a:buClr>
                <a:schemeClr val="accent6"/>
              </a:buClr>
              <a:buFont typeface="Wingdings" panose="05000000000000000000" pitchFamily="2" charset="2"/>
              <a:buChar char="q"/>
            </a:pPr>
            <a:r>
              <a:rPr lang="en-US" sz="3600" b="1"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Associations and Individual Developers, Owners &amp; Contractors</a:t>
            </a:r>
          </a:p>
          <a:p>
            <a:pPr marL="0" indent="0">
              <a:buNone/>
            </a:pPr>
            <a:br>
              <a:rPr lang="en-US" dirty="0"/>
            </a:br>
            <a:endParaRPr lang="en-US" dirty="0"/>
          </a:p>
        </p:txBody>
      </p:sp>
    </p:spTree>
    <p:extLst>
      <p:ext uri="{BB962C8B-B14F-4D97-AF65-F5344CB8AC3E}">
        <p14:creationId xmlns:p14="http://schemas.microsoft.com/office/powerpoint/2010/main" val="10323672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08C4-6B12-4605-B68F-55B5C83797ED}"/>
              </a:ext>
            </a:extLst>
          </p:cNvPr>
          <p:cNvSpPr>
            <a:spLocks noGrp="1"/>
          </p:cNvSpPr>
          <p:nvPr>
            <p:ph type="title"/>
          </p:nvPr>
        </p:nvSpPr>
        <p:spPr/>
        <p:txBody>
          <a:bodyPr>
            <a:normAutofit/>
          </a:bodyPr>
          <a:lstStyle/>
          <a:p>
            <a:r>
              <a:rPr lang="en-US" sz="2800"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 WORKFORCE DEVELOPMENT IN A TIGHT LABOR MARKET</a:t>
            </a:r>
            <a:r>
              <a:rPr lang="en-US" sz="2800" dirty="0">
                <a:solidFill>
                  <a:srgbClr val="828385"/>
                </a:solidFill>
                <a:highlight>
                  <a:srgbClr val="828385"/>
                </a:highlight>
                <a:latin typeface="Ebrima" panose="02000000000000000000" pitchFamily="2" charset="0"/>
                <a:ea typeface="Ebrima" panose="02000000000000000000" pitchFamily="2" charset="0"/>
                <a:cs typeface="Ebrima" panose="02000000000000000000" pitchFamily="2" charset="0"/>
              </a:rPr>
              <a:t>.</a:t>
            </a:r>
          </a:p>
        </p:txBody>
      </p:sp>
      <p:sp>
        <p:nvSpPr>
          <p:cNvPr id="4" name="Rectangle 3">
            <a:extLst>
              <a:ext uri="{FF2B5EF4-FFF2-40B4-BE49-F238E27FC236}">
                <a16:creationId xmlns:a16="http://schemas.microsoft.com/office/drawing/2014/main" id="{B6B06232-8EB7-43C6-B18A-5DB21412B2FF}"/>
              </a:ext>
            </a:extLst>
          </p:cNvPr>
          <p:cNvSpPr/>
          <p:nvPr/>
        </p:nvSpPr>
        <p:spPr>
          <a:xfrm>
            <a:off x="391886" y="1001729"/>
            <a:ext cx="11313226" cy="5161565"/>
          </a:xfrm>
          <a:prstGeom prst="rect">
            <a:avLst/>
          </a:prstGeom>
          <a:gradFill>
            <a:gsLst>
              <a:gs pos="0">
                <a:schemeClr val="accent1">
                  <a:shade val="30000"/>
                  <a:satMod val="115000"/>
                </a:schemeClr>
              </a:gs>
              <a:gs pos="87000">
                <a:schemeClr val="accent1">
                  <a:shade val="67500"/>
                  <a:satMod val="115000"/>
                </a:schemeClr>
              </a:gs>
              <a:gs pos="100000">
                <a:schemeClr val="accent1">
                  <a:shade val="100000"/>
                  <a:satMod val="115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45005A9F-219F-44FC-AD2D-95122B2DB01F}"/>
              </a:ext>
            </a:extLst>
          </p:cNvPr>
          <p:cNvSpPr>
            <a:spLocks noGrp="1"/>
          </p:cNvSpPr>
          <p:nvPr>
            <p:ph type="body" sz="quarter" idx="12"/>
          </p:nvPr>
        </p:nvSpPr>
        <p:spPr>
          <a:xfrm>
            <a:off x="712518" y="1169572"/>
            <a:ext cx="8039595" cy="4686698"/>
          </a:xfrm>
        </p:spPr>
        <p:txBody>
          <a:bodyPr>
            <a:normAutofit/>
          </a:bodyPr>
          <a:lstStyle/>
          <a:p>
            <a:pPr rtl="0" fontAlgn="base">
              <a:spcBef>
                <a:spcPts val="0"/>
              </a:spcBef>
              <a:spcAft>
                <a:spcPts val="0"/>
              </a:spcAft>
              <a:buClr>
                <a:schemeClr val="tx1"/>
              </a:buClr>
            </a:pPr>
            <a:r>
              <a:rPr lang="en-US" b="1" i="0" u="none"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Regional Market Analysis &amp; Project Planning </a:t>
            </a:r>
          </a:p>
          <a:p>
            <a:pPr marL="514350" indent="-514350" rtl="0" fontAlgn="base">
              <a:spcBef>
                <a:spcPts val="0"/>
              </a:spcBef>
              <a:spcAft>
                <a:spcPts val="0"/>
              </a:spcAft>
              <a:buClr>
                <a:schemeClr val="tx1"/>
              </a:buClr>
              <a:buFont typeface="+mj-lt"/>
              <a:buAutoNum type="arabicPeriod"/>
            </a:pPr>
            <a:endParaRPr lang="en-US" b="1" i="0" u="none"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a:p>
            <a:pPr marL="914400" lvl="1" indent="-457200" rtl="0" fontAlgn="base">
              <a:lnSpc>
                <a:spcPct val="100000"/>
              </a:lnSpc>
              <a:spcBef>
                <a:spcPts val="0"/>
              </a:spcBef>
              <a:spcAft>
                <a:spcPts val="0"/>
              </a:spcAft>
              <a:buClr>
                <a:srgbClr val="FFC000"/>
              </a:buClr>
              <a:buFont typeface="Wingdings" panose="05000000000000000000" pitchFamily="2" charset="2"/>
              <a:buChar char="q"/>
            </a:pPr>
            <a:r>
              <a:rPr lang="en-US" b="0" i="0" u="none"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Forecast Labor Demand</a:t>
            </a:r>
          </a:p>
          <a:p>
            <a:pPr marL="914400" lvl="1" indent="-457200" rtl="0" fontAlgn="base">
              <a:lnSpc>
                <a:spcPct val="100000"/>
              </a:lnSpc>
              <a:spcBef>
                <a:spcPts val="0"/>
              </a:spcBef>
              <a:spcAft>
                <a:spcPts val="0"/>
              </a:spcAft>
              <a:buClr>
                <a:srgbClr val="FFC000"/>
              </a:buClr>
              <a:buFont typeface="Wingdings" panose="05000000000000000000" pitchFamily="2" charset="2"/>
              <a:buChar char="q"/>
            </a:pPr>
            <a:r>
              <a:rPr lang="en-US" b="0" i="0" u="none"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Research Barriers to Entry</a:t>
            </a:r>
          </a:p>
          <a:p>
            <a:pPr marL="914400" lvl="1" indent="-457200" rtl="0" fontAlgn="base">
              <a:lnSpc>
                <a:spcPct val="100000"/>
              </a:lnSpc>
              <a:spcBef>
                <a:spcPts val="0"/>
              </a:spcBef>
              <a:spcAft>
                <a:spcPts val="1000"/>
              </a:spcAft>
              <a:buClr>
                <a:srgbClr val="FFC000"/>
              </a:buClr>
              <a:buFont typeface="Wingdings" panose="05000000000000000000" pitchFamily="2" charset="2"/>
              <a:buChar char="q"/>
            </a:pPr>
            <a:r>
              <a:rPr lang="en-US" b="0" i="0" u="none"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Budget Appropriately</a:t>
            </a:r>
          </a:p>
          <a:p>
            <a:pPr marL="914400" lvl="1" indent="-457200" rtl="0" fontAlgn="base">
              <a:spcBef>
                <a:spcPts val="0"/>
              </a:spcBef>
              <a:spcAft>
                <a:spcPts val="1000"/>
              </a:spcAft>
              <a:buClr>
                <a:schemeClr val="tx1"/>
              </a:buClr>
              <a:buFont typeface="+mj-lt"/>
              <a:buAutoNum type="arabicPeriod"/>
            </a:pPr>
            <a:endParaRPr lang="en-US" b="0" i="0" u="none"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a:p>
            <a:pPr rtl="0" fontAlgn="base">
              <a:spcBef>
                <a:spcPts val="0"/>
              </a:spcBef>
              <a:spcAft>
                <a:spcPts val="0"/>
              </a:spcAft>
              <a:buClr>
                <a:schemeClr val="tx1"/>
              </a:buClr>
            </a:pPr>
            <a:r>
              <a:rPr lang="en-US" b="1" i="0" u="none"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Stakeholder Engagement</a:t>
            </a:r>
          </a:p>
          <a:p>
            <a:pPr marL="514350" indent="-514350" rtl="0" fontAlgn="base">
              <a:spcBef>
                <a:spcPts val="0"/>
              </a:spcBef>
              <a:spcAft>
                <a:spcPts val="0"/>
              </a:spcAft>
              <a:buClr>
                <a:schemeClr val="tx1"/>
              </a:buClr>
              <a:buFont typeface="+mj-lt"/>
              <a:buAutoNum type="arabicPeriod"/>
            </a:pPr>
            <a:endParaRPr lang="en-US" b="1" i="0" u="none"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a:p>
            <a:pPr marL="914400" lvl="1" indent="-457200" rtl="0" fontAlgn="base">
              <a:spcBef>
                <a:spcPts val="0"/>
              </a:spcBef>
              <a:spcAft>
                <a:spcPts val="0"/>
              </a:spcAft>
              <a:buClr>
                <a:srgbClr val="FFC000"/>
              </a:buClr>
              <a:buFont typeface="Wingdings" panose="05000000000000000000" pitchFamily="2" charset="2"/>
              <a:buChar char="q"/>
            </a:pPr>
            <a:r>
              <a:rPr lang="en-US" b="0" i="0" u="none"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Engage with Experts early</a:t>
            </a:r>
          </a:p>
          <a:p>
            <a:pPr marL="914400" lvl="1" indent="-457200" rtl="0" fontAlgn="base">
              <a:spcBef>
                <a:spcPts val="0"/>
              </a:spcBef>
              <a:spcAft>
                <a:spcPts val="0"/>
              </a:spcAft>
              <a:buClr>
                <a:srgbClr val="FFC000"/>
              </a:buClr>
              <a:buFont typeface="Wingdings" panose="05000000000000000000" pitchFamily="2" charset="2"/>
              <a:buChar char="q"/>
            </a:pPr>
            <a:r>
              <a:rPr lang="en-US" b="0" i="0" u="none"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Partner with a Broad base</a:t>
            </a:r>
          </a:p>
          <a:p>
            <a:pPr marL="914400" lvl="1" indent="-457200" rtl="0" fontAlgn="base">
              <a:spcBef>
                <a:spcPts val="0"/>
              </a:spcBef>
              <a:spcAft>
                <a:spcPts val="0"/>
              </a:spcAft>
              <a:buClr>
                <a:srgbClr val="FFC000"/>
              </a:buClr>
              <a:buFont typeface="Wingdings" panose="05000000000000000000" pitchFamily="2" charset="2"/>
              <a:buChar char="q"/>
            </a:pPr>
            <a:r>
              <a:rPr lang="en-US" b="0" i="0" u="none"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Build Coalitions with Sector Partners</a:t>
            </a:r>
          </a:p>
          <a:p>
            <a:pPr marL="914400" lvl="1" indent="-457200" rtl="0" fontAlgn="base">
              <a:spcBef>
                <a:spcPts val="0"/>
              </a:spcBef>
              <a:spcAft>
                <a:spcPts val="0"/>
              </a:spcAft>
              <a:buClr>
                <a:srgbClr val="FFC000"/>
              </a:buClr>
              <a:buFont typeface="Wingdings" panose="05000000000000000000" pitchFamily="2" charset="2"/>
              <a:buChar char="q"/>
            </a:pPr>
            <a:r>
              <a:rPr lang="en-US" b="0" i="0" u="none" strike="noStrike" dirty="0">
                <a:solidFill>
                  <a:schemeClr val="tx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Facilitate Ongoing Communication</a:t>
            </a:r>
          </a:p>
          <a:p>
            <a:endParaRPr lang="en-US" dirty="0"/>
          </a:p>
        </p:txBody>
      </p:sp>
      <p:pic>
        <p:nvPicPr>
          <p:cNvPr id="6" name="Picture 5">
            <a:extLst>
              <a:ext uri="{FF2B5EF4-FFF2-40B4-BE49-F238E27FC236}">
                <a16:creationId xmlns:a16="http://schemas.microsoft.com/office/drawing/2014/main" id="{48E45B7C-1017-495A-801D-996015D5B1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8726" y="1860852"/>
            <a:ext cx="3288454" cy="3995418"/>
          </a:xfrm>
          <a:prstGeom prst="rect">
            <a:avLst/>
          </a:prstGeom>
        </p:spPr>
      </p:pic>
    </p:spTree>
    <p:extLst>
      <p:ext uri="{BB962C8B-B14F-4D97-AF65-F5344CB8AC3E}">
        <p14:creationId xmlns:p14="http://schemas.microsoft.com/office/powerpoint/2010/main" val="1422940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CD51DF-4EBA-4305-B12C-4D42EE61A301}"/>
              </a:ext>
            </a:extLst>
          </p:cNvPr>
          <p:cNvSpPr/>
          <p:nvPr/>
        </p:nvSpPr>
        <p:spPr>
          <a:xfrm>
            <a:off x="391886" y="1001729"/>
            <a:ext cx="11313226" cy="5315944"/>
          </a:xfrm>
          <a:prstGeom prst="rect">
            <a:avLst/>
          </a:prstGeom>
          <a:gradFill>
            <a:gsLst>
              <a:gs pos="0">
                <a:schemeClr val="accent1">
                  <a:shade val="30000"/>
                  <a:satMod val="115000"/>
                </a:schemeClr>
              </a:gs>
              <a:gs pos="87000">
                <a:schemeClr val="accent1">
                  <a:shade val="67500"/>
                  <a:satMod val="115000"/>
                </a:schemeClr>
              </a:gs>
              <a:gs pos="100000">
                <a:schemeClr val="accent1">
                  <a:shade val="100000"/>
                  <a:satMod val="115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7C08C4-6B12-4605-B68F-55B5C83797ED}"/>
              </a:ext>
            </a:extLst>
          </p:cNvPr>
          <p:cNvSpPr>
            <a:spLocks noGrp="1"/>
          </p:cNvSpPr>
          <p:nvPr>
            <p:ph type="title"/>
          </p:nvPr>
        </p:nvSpPr>
        <p:spPr/>
        <p:txBody>
          <a:bodyPr>
            <a:normAutofit/>
          </a:bodyPr>
          <a:lstStyle/>
          <a:p>
            <a:r>
              <a:rPr lang="en-US" sz="2800"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 </a:t>
            </a:r>
            <a:r>
              <a:rPr lang="en-US" sz="3200"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WORKFORCE DEVELOPMENT IN A TIGHT LABOR MARKET</a:t>
            </a:r>
            <a:r>
              <a:rPr lang="en-US" sz="2800" dirty="0">
                <a:solidFill>
                  <a:srgbClr val="828385"/>
                </a:solidFill>
                <a:highlight>
                  <a:srgbClr val="828385"/>
                </a:highlight>
                <a:latin typeface="Ebrima" panose="02000000000000000000" pitchFamily="2" charset="0"/>
                <a:ea typeface="Ebrima" panose="02000000000000000000" pitchFamily="2" charset="0"/>
                <a:cs typeface="Ebrima" panose="02000000000000000000" pitchFamily="2" charset="0"/>
              </a:rPr>
              <a:t>.</a:t>
            </a:r>
          </a:p>
        </p:txBody>
      </p:sp>
      <p:sp>
        <p:nvSpPr>
          <p:cNvPr id="3" name="Text Placeholder 2">
            <a:extLst>
              <a:ext uri="{FF2B5EF4-FFF2-40B4-BE49-F238E27FC236}">
                <a16:creationId xmlns:a16="http://schemas.microsoft.com/office/drawing/2014/main" id="{45005A9F-219F-44FC-AD2D-95122B2DB01F}"/>
              </a:ext>
            </a:extLst>
          </p:cNvPr>
          <p:cNvSpPr>
            <a:spLocks noGrp="1"/>
          </p:cNvSpPr>
          <p:nvPr>
            <p:ph type="body" sz="quarter" idx="12"/>
          </p:nvPr>
        </p:nvSpPr>
        <p:spPr>
          <a:xfrm>
            <a:off x="581891" y="1169572"/>
            <a:ext cx="9725892" cy="5148101"/>
          </a:xfrm>
        </p:spPr>
        <p:txBody>
          <a:bodyPr>
            <a:normAutofit fontScale="92500" lnSpcReduction="10000"/>
          </a:bodyPr>
          <a:lstStyle/>
          <a:p>
            <a:pPr rtl="0" fontAlgn="base">
              <a:spcBef>
                <a:spcPts val="0"/>
              </a:spcBef>
              <a:spcAft>
                <a:spcPts val="0"/>
              </a:spcAft>
              <a:buClr>
                <a:schemeClr val="tx1"/>
              </a:buClr>
            </a:pPr>
            <a:r>
              <a:rPr lang="en-US" b="1" i="0" u="none" strike="noStrike" dirty="0">
                <a:solidFill>
                  <a:schemeClr val="tx1"/>
                </a:solidFill>
                <a:effectLst/>
                <a:latin typeface="Ebrima" panose="02000000000000000000" pitchFamily="2" charset="0"/>
                <a:ea typeface="Ebrima" panose="02000000000000000000" pitchFamily="2" charset="0"/>
                <a:cs typeface="Ebrima" panose="02000000000000000000" pitchFamily="2" charset="0"/>
              </a:rPr>
              <a:t>Contracts and Procurement</a:t>
            </a:r>
          </a:p>
          <a:p>
            <a:pPr marL="514350" indent="-514350" rtl="0" fontAlgn="base">
              <a:spcBef>
                <a:spcPts val="0"/>
              </a:spcBef>
              <a:spcAft>
                <a:spcPts val="0"/>
              </a:spcAft>
              <a:buClr>
                <a:schemeClr val="tx1"/>
              </a:buClr>
              <a:buFont typeface="+mj-lt"/>
              <a:buAutoNum type="arabicPeriod"/>
            </a:pPr>
            <a:endParaRPr lang="en-US" b="1" i="0" u="none" strike="noStrike" dirty="0">
              <a:solidFill>
                <a:schemeClr val="tx1"/>
              </a:solidFill>
              <a:effectLst/>
              <a:latin typeface="Ebrima" panose="02000000000000000000" pitchFamily="2" charset="0"/>
              <a:ea typeface="Ebrima" panose="02000000000000000000" pitchFamily="2" charset="0"/>
              <a:cs typeface="Ebrima" panose="02000000000000000000" pitchFamily="2" charset="0"/>
            </a:endParaRPr>
          </a:p>
          <a:p>
            <a:pPr marL="914400" lvl="1" indent="-457200" rtl="0" fontAlgn="base">
              <a:lnSpc>
                <a:spcPct val="110000"/>
              </a:lnSpc>
              <a:spcBef>
                <a:spcPts val="0"/>
              </a:spcBef>
              <a:spcAft>
                <a:spcPts val="0"/>
              </a:spcAft>
              <a:buClr>
                <a:srgbClr val="FFC000"/>
              </a:buClr>
              <a:buFont typeface="Wingdings" panose="05000000000000000000" pitchFamily="2" charset="2"/>
              <a:buChar char="q"/>
            </a:pPr>
            <a:r>
              <a:rPr lang="en-US" b="0" i="0" u="none" strike="noStrike" dirty="0">
                <a:solidFill>
                  <a:schemeClr val="tx1"/>
                </a:solidFill>
                <a:effectLst/>
                <a:latin typeface="Ebrima" panose="02000000000000000000" pitchFamily="2" charset="0"/>
                <a:ea typeface="Ebrima" panose="02000000000000000000" pitchFamily="2" charset="0"/>
                <a:cs typeface="Ebrima" panose="02000000000000000000" pitchFamily="2" charset="0"/>
              </a:rPr>
              <a:t>Commit to Workforce Development</a:t>
            </a:r>
          </a:p>
          <a:p>
            <a:pPr marL="914400" lvl="1" indent="-457200" rtl="0" fontAlgn="base">
              <a:lnSpc>
                <a:spcPct val="110000"/>
              </a:lnSpc>
              <a:spcBef>
                <a:spcPts val="0"/>
              </a:spcBef>
              <a:spcAft>
                <a:spcPts val="0"/>
              </a:spcAft>
              <a:buClr>
                <a:srgbClr val="FFC000"/>
              </a:buClr>
              <a:buFont typeface="Wingdings" panose="05000000000000000000" pitchFamily="2" charset="2"/>
              <a:buChar char="q"/>
            </a:pPr>
            <a:r>
              <a:rPr lang="en-US" b="0" i="0" u="none" strike="noStrike" dirty="0">
                <a:solidFill>
                  <a:schemeClr val="tx1"/>
                </a:solidFill>
                <a:effectLst/>
                <a:latin typeface="Ebrima" panose="02000000000000000000" pitchFamily="2" charset="0"/>
                <a:ea typeface="Ebrima" panose="02000000000000000000" pitchFamily="2" charset="0"/>
                <a:cs typeface="Ebrima" panose="02000000000000000000" pitchFamily="2" charset="0"/>
              </a:rPr>
              <a:t>Incorporate into Proposal Evaluation Criteria </a:t>
            </a:r>
          </a:p>
          <a:p>
            <a:pPr marL="914400" lvl="1" indent="-457200" rtl="0" fontAlgn="base">
              <a:lnSpc>
                <a:spcPct val="110000"/>
              </a:lnSpc>
              <a:spcBef>
                <a:spcPts val="0"/>
              </a:spcBef>
              <a:spcAft>
                <a:spcPts val="0"/>
              </a:spcAft>
              <a:buClr>
                <a:srgbClr val="FFC000"/>
              </a:buClr>
              <a:buFont typeface="Wingdings" panose="05000000000000000000" pitchFamily="2" charset="2"/>
              <a:buChar char="q"/>
            </a:pPr>
            <a:r>
              <a:rPr lang="en-US" b="0" i="0" u="none" strike="noStrike" dirty="0">
                <a:solidFill>
                  <a:schemeClr val="tx1"/>
                </a:solidFill>
                <a:effectLst/>
                <a:latin typeface="Ebrima" panose="02000000000000000000" pitchFamily="2" charset="0"/>
                <a:ea typeface="Ebrima" panose="02000000000000000000" pitchFamily="2" charset="0"/>
                <a:cs typeface="Ebrima" panose="02000000000000000000" pitchFamily="2" charset="0"/>
              </a:rPr>
              <a:t>Include Contract Requirements</a:t>
            </a:r>
          </a:p>
          <a:p>
            <a:pPr marL="914400" lvl="1" indent="-457200" rtl="0" fontAlgn="base">
              <a:lnSpc>
                <a:spcPct val="110000"/>
              </a:lnSpc>
              <a:spcBef>
                <a:spcPts val="0"/>
              </a:spcBef>
              <a:spcAft>
                <a:spcPts val="1000"/>
              </a:spcAft>
              <a:buClr>
                <a:srgbClr val="FFC000"/>
              </a:buClr>
              <a:buFont typeface="Wingdings" panose="05000000000000000000" pitchFamily="2" charset="2"/>
              <a:buChar char="q"/>
            </a:pPr>
            <a:r>
              <a:rPr lang="en-US" b="0" i="0" u="none" strike="noStrike" dirty="0">
                <a:solidFill>
                  <a:schemeClr val="tx1"/>
                </a:solidFill>
                <a:effectLst/>
                <a:latin typeface="Ebrima" panose="02000000000000000000" pitchFamily="2" charset="0"/>
                <a:ea typeface="Ebrima" panose="02000000000000000000" pitchFamily="2" charset="0"/>
                <a:cs typeface="Ebrima" panose="02000000000000000000" pitchFamily="2" charset="0"/>
              </a:rPr>
              <a:t>Build Contracts Enforcement and Oversight</a:t>
            </a:r>
          </a:p>
          <a:p>
            <a:pPr marL="914400" lvl="1" indent="-457200" rtl="0" fontAlgn="base">
              <a:spcBef>
                <a:spcPts val="0"/>
              </a:spcBef>
              <a:spcAft>
                <a:spcPts val="1000"/>
              </a:spcAft>
              <a:buClr>
                <a:schemeClr val="tx1"/>
              </a:buClr>
              <a:buFont typeface="+mj-lt"/>
              <a:buAutoNum type="arabicPeriod"/>
            </a:pPr>
            <a:endParaRPr lang="en-US" b="0" i="0" u="none" strike="noStrike" dirty="0">
              <a:solidFill>
                <a:schemeClr val="tx1"/>
              </a:solidFill>
              <a:effectLst/>
              <a:latin typeface="Ebrima" panose="02000000000000000000" pitchFamily="2" charset="0"/>
              <a:ea typeface="Ebrima" panose="02000000000000000000" pitchFamily="2" charset="0"/>
              <a:cs typeface="Ebrima" panose="02000000000000000000" pitchFamily="2" charset="0"/>
            </a:endParaRPr>
          </a:p>
          <a:p>
            <a:pPr rtl="0" fontAlgn="base">
              <a:spcBef>
                <a:spcPts val="0"/>
              </a:spcBef>
              <a:spcAft>
                <a:spcPts val="0"/>
              </a:spcAft>
              <a:buClr>
                <a:schemeClr val="tx1"/>
              </a:buClr>
            </a:pPr>
            <a:r>
              <a:rPr lang="en-US" b="1" i="0" u="none" strike="noStrike" dirty="0">
                <a:solidFill>
                  <a:schemeClr val="tx1"/>
                </a:solidFill>
                <a:effectLst/>
                <a:latin typeface="Ebrima" panose="02000000000000000000" pitchFamily="2" charset="0"/>
                <a:ea typeface="Ebrima" panose="02000000000000000000" pitchFamily="2" charset="0"/>
                <a:cs typeface="Ebrima" panose="02000000000000000000" pitchFamily="2" charset="0"/>
              </a:rPr>
              <a:t>Support and Wrap-around Services</a:t>
            </a:r>
          </a:p>
          <a:p>
            <a:pPr marL="514350" indent="-514350" rtl="0" fontAlgn="base">
              <a:spcBef>
                <a:spcPts val="0"/>
              </a:spcBef>
              <a:spcAft>
                <a:spcPts val="0"/>
              </a:spcAft>
              <a:buClr>
                <a:srgbClr val="FFC000"/>
              </a:buClr>
              <a:buFont typeface="Wingdings" panose="05000000000000000000" pitchFamily="2" charset="2"/>
              <a:buChar char="q"/>
            </a:pPr>
            <a:endParaRPr lang="en-US" b="1" i="0" u="none" strike="noStrike" dirty="0">
              <a:solidFill>
                <a:schemeClr val="tx1"/>
              </a:solidFill>
              <a:effectLst/>
              <a:latin typeface="Ebrima" panose="02000000000000000000" pitchFamily="2" charset="0"/>
              <a:ea typeface="Ebrima" panose="02000000000000000000" pitchFamily="2" charset="0"/>
              <a:cs typeface="Ebrima" panose="02000000000000000000" pitchFamily="2" charset="0"/>
            </a:endParaRPr>
          </a:p>
          <a:p>
            <a:pPr marL="914400" lvl="1" indent="-457200" rtl="0" fontAlgn="base">
              <a:lnSpc>
                <a:spcPct val="110000"/>
              </a:lnSpc>
              <a:spcBef>
                <a:spcPts val="0"/>
              </a:spcBef>
              <a:spcAft>
                <a:spcPts val="0"/>
              </a:spcAft>
              <a:buClr>
                <a:srgbClr val="FFC000"/>
              </a:buClr>
              <a:buFont typeface="Wingdings" panose="05000000000000000000" pitchFamily="2" charset="2"/>
              <a:buChar char="q"/>
            </a:pPr>
            <a:r>
              <a:rPr lang="en-US" b="0" i="0" u="none" strike="noStrike" dirty="0">
                <a:solidFill>
                  <a:schemeClr val="tx1"/>
                </a:solidFill>
                <a:effectLst/>
                <a:latin typeface="Ebrima" panose="02000000000000000000" pitchFamily="2" charset="0"/>
                <a:ea typeface="Ebrima" panose="02000000000000000000" pitchFamily="2" charset="0"/>
                <a:cs typeface="Ebrima" panose="02000000000000000000" pitchFamily="2" charset="0"/>
              </a:rPr>
              <a:t>Recognize the Importance of Support Services</a:t>
            </a:r>
          </a:p>
          <a:p>
            <a:pPr marL="914400" lvl="1" indent="-457200" rtl="0" fontAlgn="base">
              <a:lnSpc>
                <a:spcPct val="110000"/>
              </a:lnSpc>
              <a:spcBef>
                <a:spcPts val="0"/>
              </a:spcBef>
              <a:spcAft>
                <a:spcPts val="0"/>
              </a:spcAft>
              <a:buClr>
                <a:srgbClr val="FFC000"/>
              </a:buClr>
              <a:buFont typeface="Wingdings" panose="05000000000000000000" pitchFamily="2" charset="2"/>
              <a:buChar char="q"/>
            </a:pPr>
            <a:r>
              <a:rPr lang="en-US" b="0" i="0" u="none" strike="noStrike" dirty="0">
                <a:solidFill>
                  <a:schemeClr val="tx1"/>
                </a:solidFill>
                <a:effectLst/>
                <a:latin typeface="Ebrima" panose="02000000000000000000" pitchFamily="2" charset="0"/>
                <a:ea typeface="Ebrima" panose="02000000000000000000" pitchFamily="2" charset="0"/>
                <a:cs typeface="Ebrima" panose="02000000000000000000" pitchFamily="2" charset="0"/>
              </a:rPr>
              <a:t>Partner with Pre-Apprenticeship Programs</a:t>
            </a:r>
          </a:p>
          <a:p>
            <a:pPr marL="914400" lvl="1" indent="-457200" rtl="0" fontAlgn="base">
              <a:lnSpc>
                <a:spcPct val="110000"/>
              </a:lnSpc>
              <a:spcBef>
                <a:spcPts val="0"/>
              </a:spcBef>
              <a:spcAft>
                <a:spcPts val="0"/>
              </a:spcAft>
              <a:buClr>
                <a:srgbClr val="FFC000"/>
              </a:buClr>
              <a:buFont typeface="Wingdings" panose="05000000000000000000" pitchFamily="2" charset="2"/>
              <a:buChar char="q"/>
            </a:pPr>
            <a:r>
              <a:rPr lang="en-US" b="0" i="0" u="none" strike="noStrike" dirty="0">
                <a:solidFill>
                  <a:schemeClr val="tx1"/>
                </a:solidFill>
                <a:effectLst/>
                <a:latin typeface="Ebrima" panose="02000000000000000000" pitchFamily="2" charset="0"/>
                <a:ea typeface="Ebrima" panose="02000000000000000000" pitchFamily="2" charset="0"/>
                <a:cs typeface="Ebrima" panose="02000000000000000000" pitchFamily="2" charset="0"/>
              </a:rPr>
              <a:t>Incorporate into Proposal Evaluation Criteria</a:t>
            </a:r>
          </a:p>
          <a:p>
            <a:pPr marL="914400" lvl="1" indent="-457200" rtl="0" fontAlgn="base">
              <a:lnSpc>
                <a:spcPct val="110000"/>
              </a:lnSpc>
              <a:spcBef>
                <a:spcPts val="0"/>
              </a:spcBef>
              <a:spcAft>
                <a:spcPts val="0"/>
              </a:spcAft>
              <a:buClr>
                <a:srgbClr val="FFC000"/>
              </a:buClr>
              <a:buFont typeface="Wingdings" panose="05000000000000000000" pitchFamily="2" charset="2"/>
              <a:buChar char="q"/>
            </a:pPr>
            <a:r>
              <a:rPr lang="en-US" b="0" i="0" u="none" strike="noStrike" dirty="0">
                <a:solidFill>
                  <a:schemeClr val="tx1"/>
                </a:solidFill>
                <a:effectLst/>
                <a:latin typeface="Ebrima" panose="02000000000000000000" pitchFamily="2" charset="0"/>
                <a:ea typeface="Ebrima" panose="02000000000000000000" pitchFamily="2" charset="0"/>
                <a:cs typeface="Ebrima" panose="02000000000000000000" pitchFamily="2" charset="0"/>
              </a:rPr>
              <a:t>Include Contract Requirements</a:t>
            </a:r>
          </a:p>
          <a:p>
            <a:pPr marL="914400" lvl="1" indent="-457200" rtl="0" fontAlgn="base">
              <a:lnSpc>
                <a:spcPct val="110000"/>
              </a:lnSpc>
              <a:spcBef>
                <a:spcPts val="0"/>
              </a:spcBef>
              <a:spcAft>
                <a:spcPts val="1000"/>
              </a:spcAft>
              <a:buClr>
                <a:srgbClr val="FFC000"/>
              </a:buClr>
              <a:buFont typeface="Wingdings" panose="05000000000000000000" pitchFamily="2" charset="2"/>
              <a:buChar char="q"/>
            </a:pPr>
            <a:r>
              <a:rPr lang="en-US" b="0" i="0" u="none" strike="noStrike" dirty="0">
                <a:solidFill>
                  <a:schemeClr val="tx1"/>
                </a:solidFill>
                <a:effectLst/>
                <a:latin typeface="Ebrima" panose="02000000000000000000" pitchFamily="2" charset="0"/>
                <a:ea typeface="Ebrima" panose="02000000000000000000" pitchFamily="2" charset="0"/>
                <a:cs typeface="Ebrima" panose="02000000000000000000" pitchFamily="2" charset="0"/>
              </a:rPr>
              <a:t>Build Contracts Enforcement and Oversight</a:t>
            </a:r>
          </a:p>
          <a:p>
            <a:endParaRPr lang="en-US" dirty="0"/>
          </a:p>
        </p:txBody>
      </p:sp>
      <p:pic>
        <p:nvPicPr>
          <p:cNvPr id="10" name="Picture 9">
            <a:extLst>
              <a:ext uri="{FF2B5EF4-FFF2-40B4-BE49-F238E27FC236}">
                <a16:creationId xmlns:a16="http://schemas.microsoft.com/office/drawing/2014/main" id="{250062CA-4B79-40AD-A1E9-9D41C7B919F4}"/>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34000"/>
                    </a14:imgEffect>
                  </a14:imgLayer>
                </a14:imgProps>
              </a:ext>
              <a:ext uri="{28A0092B-C50C-407E-A947-70E740481C1C}">
                <a14:useLocalDpi xmlns:a14="http://schemas.microsoft.com/office/drawing/2010/main"/>
              </a:ext>
            </a:extLst>
          </a:blip>
          <a:stretch>
            <a:fillRect/>
          </a:stretch>
        </p:blipFill>
        <p:spPr>
          <a:xfrm>
            <a:off x="8176483" y="3936421"/>
            <a:ext cx="3213849" cy="2142566"/>
          </a:xfrm>
          <a:prstGeom prst="rect">
            <a:avLst/>
          </a:prstGeom>
        </p:spPr>
      </p:pic>
      <p:pic>
        <p:nvPicPr>
          <p:cNvPr id="12" name="Picture 11">
            <a:extLst>
              <a:ext uri="{FF2B5EF4-FFF2-40B4-BE49-F238E27FC236}">
                <a16:creationId xmlns:a16="http://schemas.microsoft.com/office/drawing/2014/main" id="{45244162-3C69-4C22-A9BA-53F33ECDAD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6483" y="1517135"/>
            <a:ext cx="3213849" cy="2142566"/>
          </a:xfrm>
          <a:prstGeom prst="rect">
            <a:avLst/>
          </a:prstGeom>
        </p:spPr>
      </p:pic>
    </p:spTree>
    <p:extLst>
      <p:ext uri="{BB962C8B-B14F-4D97-AF65-F5344CB8AC3E}">
        <p14:creationId xmlns:p14="http://schemas.microsoft.com/office/powerpoint/2010/main" val="4149134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indoor, person, computer&#10;&#10;Description automatically generated">
            <a:extLst>
              <a:ext uri="{FF2B5EF4-FFF2-40B4-BE49-F238E27FC236}">
                <a16:creationId xmlns:a16="http://schemas.microsoft.com/office/drawing/2014/main" id="{CC76E018-FF98-2A84-D5EF-7E7157AF1B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B3159F4-251D-EE09-F992-849EFCAE4618}"/>
              </a:ext>
            </a:extLst>
          </p:cNvPr>
          <p:cNvSpPr/>
          <p:nvPr/>
        </p:nvSpPr>
        <p:spPr>
          <a:xfrm>
            <a:off x="0" y="0"/>
            <a:ext cx="12191999" cy="6858000"/>
          </a:xfrm>
          <a:prstGeom prst="rect">
            <a:avLst/>
          </a:prstGeom>
          <a:solidFill>
            <a:srgbClr val="000000">
              <a:alpha val="6343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ext Placeholder 1">
            <a:extLst>
              <a:ext uri="{FF2B5EF4-FFF2-40B4-BE49-F238E27FC236}">
                <a16:creationId xmlns:a16="http://schemas.microsoft.com/office/drawing/2014/main" id="{D019BB66-D3A1-49BF-C3D6-4354768EF746}"/>
              </a:ext>
            </a:extLst>
          </p:cNvPr>
          <p:cNvSpPr>
            <a:spLocks noGrp="1"/>
          </p:cNvSpPr>
          <p:nvPr>
            <p:ph type="body" sz="quarter" idx="12"/>
          </p:nvPr>
        </p:nvSpPr>
        <p:spPr>
          <a:xfrm>
            <a:off x="767559" y="3021468"/>
            <a:ext cx="8243026" cy="797826"/>
          </a:xfrm>
        </p:spPr>
        <p:txBody>
          <a:bodyPr lIns="91440" tIns="45720" rIns="91440" bIns="45720" anchor="ctr"/>
          <a:lstStyle/>
          <a:p>
            <a:pPr algn="l"/>
            <a:r>
              <a:rPr lang="en-US" sz="3500">
                <a:solidFill>
                  <a:schemeClr val="bg1"/>
                </a:solidFill>
                <a:latin typeface="Arial"/>
                <a:cs typeface="Arial"/>
              </a:rPr>
              <a:t>Our Vision</a:t>
            </a:r>
            <a:endParaRPr lang="en-US" sz="3500">
              <a:solidFill>
                <a:schemeClr val="bg1"/>
              </a:solidFill>
            </a:endParaRPr>
          </a:p>
        </p:txBody>
      </p:sp>
      <p:sp>
        <p:nvSpPr>
          <p:cNvPr id="3" name="Text Placeholder 2">
            <a:extLst>
              <a:ext uri="{FF2B5EF4-FFF2-40B4-BE49-F238E27FC236}">
                <a16:creationId xmlns:a16="http://schemas.microsoft.com/office/drawing/2014/main" id="{C34BF9A2-39E7-02FF-1991-2D7711011564}"/>
              </a:ext>
            </a:extLst>
          </p:cNvPr>
          <p:cNvSpPr>
            <a:spLocks noGrp="1"/>
          </p:cNvSpPr>
          <p:nvPr>
            <p:ph type="body" sz="quarter" idx="15"/>
          </p:nvPr>
        </p:nvSpPr>
        <p:spPr>
          <a:xfrm>
            <a:off x="767560" y="3985842"/>
            <a:ext cx="6864164" cy="2098435"/>
          </a:xfrm>
        </p:spPr>
        <p:txBody>
          <a:bodyPr lIns="91440" tIns="45720" rIns="91440" bIns="45720" anchor="t"/>
          <a:lstStyle/>
          <a:p>
            <a:pPr algn="l"/>
            <a:r>
              <a:rPr lang="en-US" sz="2000">
                <a:solidFill>
                  <a:schemeClr val="bg1"/>
                </a:solidFill>
                <a:latin typeface="Arial"/>
                <a:cs typeface="Arial"/>
              </a:rPr>
              <a:t>We envision a world where all Americans—regardless of race, ethnicity, gender, ability, religion, national origin, sexual orientation, socioeconomic background, or location—have equal access to Registered Apprenticeship, leading to career advancement and economic mobility.</a:t>
            </a:r>
          </a:p>
        </p:txBody>
      </p:sp>
      <p:sp>
        <p:nvSpPr>
          <p:cNvPr id="4" name="Text Placeholder 3">
            <a:extLst>
              <a:ext uri="{FF2B5EF4-FFF2-40B4-BE49-F238E27FC236}">
                <a16:creationId xmlns:a16="http://schemas.microsoft.com/office/drawing/2014/main" id="{9FF75F6C-EF15-C5F7-51C5-6A0E33673D47}"/>
              </a:ext>
            </a:extLst>
          </p:cNvPr>
          <p:cNvSpPr>
            <a:spLocks noGrp="1"/>
          </p:cNvSpPr>
          <p:nvPr>
            <p:ph type="body" sz="quarter" idx="19"/>
          </p:nvPr>
        </p:nvSpPr>
        <p:spPr>
          <a:xfrm>
            <a:off x="767559" y="2400739"/>
            <a:ext cx="8244420" cy="317340"/>
          </a:xfrm>
        </p:spPr>
        <p:txBody>
          <a:bodyPr lIns="91440" tIns="45720" rIns="91440" bIns="45720" anchor="b"/>
          <a:lstStyle/>
          <a:p>
            <a:pPr algn="l"/>
            <a:r>
              <a:rPr lang="en-US" err="1">
                <a:solidFill>
                  <a:schemeClr val="bg1"/>
                </a:solidFill>
                <a:latin typeface="Arial"/>
                <a:cs typeface="Arial"/>
              </a:rPr>
              <a:t>Deia</a:t>
            </a:r>
            <a:r>
              <a:rPr lang="en-US">
                <a:solidFill>
                  <a:schemeClr val="bg1"/>
                </a:solidFill>
                <a:latin typeface="Arial"/>
                <a:cs typeface="Arial"/>
              </a:rPr>
              <a:t> innovation hub</a:t>
            </a:r>
            <a:endParaRPr lang="en-US">
              <a:solidFill>
                <a:schemeClr val="bg1"/>
              </a:solidFill>
            </a:endParaRPr>
          </a:p>
        </p:txBody>
      </p:sp>
      <p:sp>
        <p:nvSpPr>
          <p:cNvPr id="8" name="Rectangle 7">
            <a:extLst>
              <a:ext uri="{FF2B5EF4-FFF2-40B4-BE49-F238E27FC236}">
                <a16:creationId xmlns:a16="http://schemas.microsoft.com/office/drawing/2014/main" id="{1C7547AB-A6E4-4979-7A90-759266DB6744}"/>
              </a:ext>
            </a:extLst>
          </p:cNvPr>
          <p:cNvSpPr/>
          <p:nvPr/>
        </p:nvSpPr>
        <p:spPr>
          <a:xfrm>
            <a:off x="1" y="3819294"/>
            <a:ext cx="7631724" cy="4571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8056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t="-5000" b="-5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3F2628-6695-49F0-B4EF-D2DDB3CD2E3C}"/>
              </a:ext>
            </a:extLst>
          </p:cNvPr>
          <p:cNvSpPr/>
          <p:nvPr/>
        </p:nvSpPr>
        <p:spPr>
          <a:xfrm>
            <a:off x="391886" y="1001729"/>
            <a:ext cx="11313226" cy="5315944"/>
          </a:xfrm>
          <a:prstGeom prst="rect">
            <a:avLst/>
          </a:prstGeom>
          <a:gradFill>
            <a:gsLst>
              <a:gs pos="0">
                <a:schemeClr val="accent1">
                  <a:shade val="30000"/>
                  <a:satMod val="115000"/>
                </a:schemeClr>
              </a:gs>
              <a:gs pos="87000">
                <a:schemeClr val="accent1">
                  <a:shade val="67500"/>
                  <a:satMod val="115000"/>
                </a:schemeClr>
              </a:gs>
              <a:gs pos="100000">
                <a:schemeClr val="accent1">
                  <a:shade val="100000"/>
                  <a:satMod val="115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7C08C4-6B12-4605-B68F-55B5C83797ED}"/>
              </a:ext>
            </a:extLst>
          </p:cNvPr>
          <p:cNvSpPr>
            <a:spLocks noGrp="1"/>
          </p:cNvSpPr>
          <p:nvPr>
            <p:ph type="title"/>
          </p:nvPr>
        </p:nvSpPr>
        <p:spPr/>
        <p:txBody>
          <a:bodyPr>
            <a:normAutofit/>
          </a:bodyPr>
          <a:lstStyle/>
          <a:p>
            <a:r>
              <a:rPr lang="en-US" sz="2800"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 </a:t>
            </a:r>
            <a:r>
              <a:rPr lang="en-US" sz="3200"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WORKFORCE DEVELOPMENT IN A TIGHT LABOR MARKET</a:t>
            </a:r>
            <a:r>
              <a:rPr lang="en-US" sz="2800" dirty="0">
                <a:solidFill>
                  <a:srgbClr val="828385"/>
                </a:solidFill>
                <a:highlight>
                  <a:srgbClr val="828385"/>
                </a:highlight>
                <a:latin typeface="Ebrima" panose="02000000000000000000" pitchFamily="2" charset="0"/>
                <a:ea typeface="Ebrima" panose="02000000000000000000" pitchFamily="2" charset="0"/>
                <a:cs typeface="Ebrima" panose="02000000000000000000" pitchFamily="2" charset="0"/>
              </a:rPr>
              <a:t>.</a:t>
            </a:r>
          </a:p>
        </p:txBody>
      </p:sp>
      <p:sp>
        <p:nvSpPr>
          <p:cNvPr id="3" name="Text Placeholder 2">
            <a:extLst>
              <a:ext uri="{FF2B5EF4-FFF2-40B4-BE49-F238E27FC236}">
                <a16:creationId xmlns:a16="http://schemas.microsoft.com/office/drawing/2014/main" id="{45005A9F-219F-44FC-AD2D-95122B2DB01F}"/>
              </a:ext>
            </a:extLst>
          </p:cNvPr>
          <p:cNvSpPr>
            <a:spLocks noGrp="1"/>
          </p:cNvSpPr>
          <p:nvPr>
            <p:ph type="body" sz="quarter" idx="12"/>
          </p:nvPr>
        </p:nvSpPr>
        <p:spPr>
          <a:xfrm>
            <a:off x="653143" y="1169572"/>
            <a:ext cx="11199856" cy="4621628"/>
          </a:xfrm>
        </p:spPr>
        <p:txBody>
          <a:bodyPr>
            <a:normAutofit fontScale="92500" lnSpcReduction="10000"/>
          </a:bodyPr>
          <a:lstStyle/>
          <a:p>
            <a:pPr rtl="0" fontAlgn="base">
              <a:lnSpc>
                <a:spcPct val="100000"/>
              </a:lnSpc>
              <a:spcBef>
                <a:spcPts val="0"/>
              </a:spcBef>
              <a:spcAft>
                <a:spcPts val="0"/>
              </a:spcAft>
              <a:buClr>
                <a:schemeClr val="tx1"/>
              </a:buClr>
            </a:pPr>
            <a:r>
              <a:rPr lang="en-US" b="1" i="0" u="none" strike="noStrike" dirty="0">
                <a:solidFill>
                  <a:schemeClr val="tx1"/>
                </a:solidFill>
                <a:effectLst/>
                <a:latin typeface="Ebrima" panose="02000000000000000000" pitchFamily="2" charset="0"/>
                <a:ea typeface="Ebrima" panose="02000000000000000000" pitchFamily="2" charset="0"/>
                <a:cs typeface="Ebrima" panose="02000000000000000000" pitchFamily="2" charset="0"/>
              </a:rPr>
              <a:t>Data Collection and Enforcement</a:t>
            </a:r>
          </a:p>
          <a:p>
            <a:pPr marL="514350" indent="-514350" rtl="0" fontAlgn="base">
              <a:lnSpc>
                <a:spcPct val="100000"/>
              </a:lnSpc>
              <a:spcBef>
                <a:spcPts val="0"/>
              </a:spcBef>
              <a:spcAft>
                <a:spcPts val="0"/>
              </a:spcAft>
              <a:buClr>
                <a:schemeClr val="tx1"/>
              </a:buClr>
              <a:buFont typeface="+mj-lt"/>
              <a:buAutoNum type="arabicPeriod"/>
            </a:pPr>
            <a:endParaRPr lang="en-US" b="1" i="0" u="none" strike="noStrike" dirty="0">
              <a:solidFill>
                <a:schemeClr val="tx1"/>
              </a:solidFill>
              <a:effectLst/>
              <a:latin typeface="Ebrima" panose="02000000000000000000" pitchFamily="2" charset="0"/>
              <a:ea typeface="Ebrima" panose="02000000000000000000" pitchFamily="2" charset="0"/>
              <a:cs typeface="Ebrima" panose="02000000000000000000" pitchFamily="2" charset="0"/>
            </a:endParaRPr>
          </a:p>
          <a:p>
            <a:pPr marL="800100" lvl="1" indent="-342900" rtl="0" fontAlgn="base">
              <a:lnSpc>
                <a:spcPct val="100000"/>
              </a:lnSpc>
              <a:spcBef>
                <a:spcPts val="0"/>
              </a:spcBef>
              <a:spcAft>
                <a:spcPts val="0"/>
              </a:spcAft>
              <a:buClr>
                <a:srgbClr val="FFC000"/>
              </a:buClr>
              <a:buFont typeface="Wingdings" panose="05000000000000000000" pitchFamily="2" charset="2"/>
              <a:buChar char="q"/>
            </a:pPr>
            <a:r>
              <a:rPr lang="en-US" b="0" i="0" u="none" strike="noStrike" dirty="0">
                <a:solidFill>
                  <a:schemeClr val="tx1"/>
                </a:solidFill>
                <a:effectLst/>
                <a:latin typeface="Ebrima" panose="02000000000000000000" pitchFamily="2" charset="0"/>
                <a:ea typeface="Ebrima" panose="02000000000000000000" pitchFamily="2" charset="0"/>
                <a:cs typeface="Ebrima" panose="02000000000000000000" pitchFamily="2" charset="0"/>
              </a:rPr>
              <a:t>Collect Detailed Data on Workforce Participation </a:t>
            </a:r>
          </a:p>
          <a:p>
            <a:pPr marL="800100" lvl="1" indent="-342900" rtl="0" fontAlgn="base">
              <a:lnSpc>
                <a:spcPct val="100000"/>
              </a:lnSpc>
              <a:spcBef>
                <a:spcPts val="0"/>
              </a:spcBef>
              <a:spcAft>
                <a:spcPts val="0"/>
              </a:spcAft>
              <a:buClr>
                <a:srgbClr val="FFC000"/>
              </a:buClr>
              <a:buFont typeface="Wingdings" panose="05000000000000000000" pitchFamily="2" charset="2"/>
              <a:buChar char="q"/>
            </a:pPr>
            <a:r>
              <a:rPr lang="en-US" b="0" i="0" u="none" strike="noStrike" dirty="0">
                <a:solidFill>
                  <a:schemeClr val="tx1"/>
                </a:solidFill>
                <a:effectLst/>
                <a:latin typeface="Ebrima" panose="02000000000000000000" pitchFamily="2" charset="0"/>
                <a:ea typeface="Ebrima" panose="02000000000000000000" pitchFamily="2" charset="0"/>
                <a:cs typeface="Ebrima" panose="02000000000000000000" pitchFamily="2" charset="0"/>
              </a:rPr>
              <a:t>Require Contractor Reporting</a:t>
            </a:r>
          </a:p>
          <a:p>
            <a:pPr marL="800100" lvl="1" indent="-342900" rtl="0" fontAlgn="base">
              <a:lnSpc>
                <a:spcPct val="100000"/>
              </a:lnSpc>
              <a:spcBef>
                <a:spcPts val="0"/>
              </a:spcBef>
              <a:spcAft>
                <a:spcPts val="0"/>
              </a:spcAft>
              <a:buClr>
                <a:srgbClr val="FFC000"/>
              </a:buClr>
              <a:buFont typeface="Wingdings" panose="05000000000000000000" pitchFamily="2" charset="2"/>
              <a:buChar char="q"/>
            </a:pPr>
            <a:r>
              <a:rPr lang="en-US" b="0" i="0" u="none" strike="noStrike" dirty="0">
                <a:solidFill>
                  <a:schemeClr val="tx1"/>
                </a:solidFill>
                <a:effectLst/>
                <a:latin typeface="Ebrima" panose="02000000000000000000" pitchFamily="2" charset="0"/>
                <a:ea typeface="Ebrima" panose="02000000000000000000" pitchFamily="2" charset="0"/>
                <a:cs typeface="Ebrima" panose="02000000000000000000" pitchFamily="2" charset="0"/>
              </a:rPr>
              <a:t>Assess Employment Outcomes </a:t>
            </a:r>
          </a:p>
          <a:p>
            <a:pPr marL="800100" lvl="1" indent="-342900" rtl="0" fontAlgn="base">
              <a:lnSpc>
                <a:spcPct val="100000"/>
              </a:lnSpc>
              <a:spcBef>
                <a:spcPts val="0"/>
              </a:spcBef>
              <a:spcAft>
                <a:spcPts val="0"/>
              </a:spcAft>
              <a:buClr>
                <a:srgbClr val="FFC000"/>
              </a:buClr>
              <a:buFont typeface="Wingdings" panose="05000000000000000000" pitchFamily="2" charset="2"/>
              <a:buChar char="q"/>
            </a:pPr>
            <a:r>
              <a:rPr lang="en-US" b="0" i="0" u="none" strike="noStrike" dirty="0">
                <a:solidFill>
                  <a:schemeClr val="tx1"/>
                </a:solidFill>
                <a:effectLst/>
                <a:latin typeface="Ebrima" panose="02000000000000000000" pitchFamily="2" charset="0"/>
                <a:ea typeface="Ebrima" panose="02000000000000000000" pitchFamily="2" charset="0"/>
                <a:cs typeface="Ebrima" panose="02000000000000000000" pitchFamily="2" charset="0"/>
              </a:rPr>
              <a:t>Re-evaluate Barriers</a:t>
            </a:r>
          </a:p>
          <a:p>
            <a:pPr marL="742950" lvl="1" indent="-285750" rtl="0" fontAlgn="base">
              <a:lnSpc>
                <a:spcPct val="100000"/>
              </a:lnSpc>
              <a:spcBef>
                <a:spcPts val="0"/>
              </a:spcBef>
              <a:spcAft>
                <a:spcPts val="0"/>
              </a:spcAft>
              <a:buClr>
                <a:schemeClr val="tx1"/>
              </a:buClr>
              <a:buFont typeface="+mj-lt"/>
              <a:buAutoNum type="arabicPeriod"/>
            </a:pPr>
            <a:endParaRPr lang="en-US" dirty="0">
              <a:solidFill>
                <a:schemeClr val="tx1"/>
              </a:solidFill>
              <a:latin typeface="Ebrima" panose="02000000000000000000" pitchFamily="2" charset="0"/>
              <a:ea typeface="Ebrima" panose="02000000000000000000" pitchFamily="2" charset="0"/>
              <a:cs typeface="Ebrima" panose="02000000000000000000" pitchFamily="2" charset="0"/>
            </a:endParaRPr>
          </a:p>
          <a:p>
            <a:pPr marL="742950" lvl="1" indent="-285750" rtl="0" fontAlgn="base">
              <a:lnSpc>
                <a:spcPct val="100000"/>
              </a:lnSpc>
              <a:spcBef>
                <a:spcPts val="0"/>
              </a:spcBef>
              <a:spcAft>
                <a:spcPts val="0"/>
              </a:spcAft>
              <a:buClr>
                <a:schemeClr val="tx1"/>
              </a:buClr>
              <a:buFont typeface="+mj-lt"/>
              <a:buAutoNum type="arabicPeriod"/>
            </a:pPr>
            <a:endParaRPr lang="en-US" b="0" i="0" u="none" strike="noStrike" dirty="0">
              <a:solidFill>
                <a:schemeClr val="tx1"/>
              </a:solidFill>
              <a:effectLst/>
              <a:latin typeface="Ebrima" panose="02000000000000000000" pitchFamily="2" charset="0"/>
              <a:ea typeface="Ebrima" panose="02000000000000000000" pitchFamily="2" charset="0"/>
              <a:cs typeface="Ebrima" panose="02000000000000000000" pitchFamily="2" charset="0"/>
            </a:endParaRPr>
          </a:p>
          <a:p>
            <a:pPr fontAlgn="base">
              <a:lnSpc>
                <a:spcPct val="100000"/>
              </a:lnSpc>
              <a:spcBef>
                <a:spcPts val="0"/>
              </a:spcBef>
              <a:buClr>
                <a:schemeClr val="tx1"/>
              </a:buClr>
            </a:pPr>
            <a:r>
              <a:rPr lang="en-US" b="1" dirty="0">
                <a:solidFill>
                  <a:schemeClr val="tx1"/>
                </a:solidFill>
                <a:latin typeface="Ebrima" panose="02000000000000000000" pitchFamily="2" charset="0"/>
                <a:ea typeface="Ebrima" panose="02000000000000000000" pitchFamily="2" charset="0"/>
                <a:cs typeface="Ebrima" panose="02000000000000000000" pitchFamily="2" charset="0"/>
              </a:rPr>
              <a:t>Long Term Outcomes &amp; Retainment</a:t>
            </a:r>
          </a:p>
          <a:p>
            <a:pPr marL="514350" indent="-514350" fontAlgn="base">
              <a:lnSpc>
                <a:spcPct val="100000"/>
              </a:lnSpc>
              <a:spcBef>
                <a:spcPts val="0"/>
              </a:spcBef>
              <a:buClr>
                <a:schemeClr val="tx1"/>
              </a:buClr>
              <a:buFont typeface="+mj-lt"/>
              <a:buAutoNum type="arabicPeriod"/>
            </a:pPr>
            <a:endParaRPr lang="en-US" b="1" dirty="0">
              <a:solidFill>
                <a:schemeClr val="tx1"/>
              </a:solidFill>
              <a:latin typeface="Ebrima" panose="02000000000000000000" pitchFamily="2" charset="0"/>
              <a:ea typeface="Ebrima" panose="02000000000000000000" pitchFamily="2" charset="0"/>
              <a:cs typeface="Ebrima" panose="02000000000000000000" pitchFamily="2" charset="0"/>
            </a:endParaRPr>
          </a:p>
          <a:p>
            <a:pPr marL="971550" lvl="1" indent="-514350" fontAlgn="base">
              <a:lnSpc>
                <a:spcPct val="100000"/>
              </a:lnSpc>
              <a:spcBef>
                <a:spcPts val="0"/>
              </a:spcBef>
              <a:buClr>
                <a:srgbClr val="FFC000"/>
              </a:buClr>
              <a:buFont typeface="Wingdings" panose="05000000000000000000" pitchFamily="2" charset="2"/>
              <a:buChar char="q"/>
            </a:pPr>
            <a:r>
              <a:rPr lang="en-US" dirty="0">
                <a:solidFill>
                  <a:schemeClr val="tx1"/>
                </a:solidFill>
                <a:latin typeface="Ebrima" panose="02000000000000000000" pitchFamily="2" charset="0"/>
                <a:ea typeface="Ebrima" panose="02000000000000000000" pitchFamily="2" charset="0"/>
                <a:cs typeface="Ebrima" panose="02000000000000000000" pitchFamily="2" charset="0"/>
              </a:rPr>
              <a:t>Performance Tracking</a:t>
            </a:r>
          </a:p>
          <a:p>
            <a:pPr marL="971550" lvl="1" indent="-514350" fontAlgn="base">
              <a:lnSpc>
                <a:spcPct val="100000"/>
              </a:lnSpc>
              <a:spcBef>
                <a:spcPts val="0"/>
              </a:spcBef>
              <a:buClr>
                <a:srgbClr val="FFC000"/>
              </a:buClr>
              <a:buFont typeface="Wingdings" panose="05000000000000000000" pitchFamily="2" charset="2"/>
              <a:buChar char="q"/>
            </a:pPr>
            <a:r>
              <a:rPr lang="en-US" dirty="0">
                <a:solidFill>
                  <a:schemeClr val="tx1"/>
                </a:solidFill>
                <a:latin typeface="Ebrima" panose="02000000000000000000" pitchFamily="2" charset="0"/>
                <a:ea typeface="Ebrima" panose="02000000000000000000" pitchFamily="2" charset="0"/>
                <a:cs typeface="Ebrima" panose="02000000000000000000" pitchFamily="2" charset="0"/>
              </a:rPr>
              <a:t>Contractor Engagement</a:t>
            </a:r>
          </a:p>
          <a:p>
            <a:pPr marL="971550" lvl="1" indent="-514350" fontAlgn="base">
              <a:lnSpc>
                <a:spcPct val="100000"/>
              </a:lnSpc>
              <a:spcBef>
                <a:spcPts val="0"/>
              </a:spcBef>
              <a:buClr>
                <a:srgbClr val="FFC000"/>
              </a:buClr>
              <a:buFont typeface="Wingdings" panose="05000000000000000000" pitchFamily="2" charset="2"/>
              <a:buChar char="q"/>
            </a:pPr>
            <a:r>
              <a:rPr lang="en-US" dirty="0">
                <a:solidFill>
                  <a:schemeClr val="tx1"/>
                </a:solidFill>
                <a:latin typeface="Ebrima" panose="02000000000000000000" pitchFamily="2" charset="0"/>
                <a:ea typeface="Ebrima" panose="02000000000000000000" pitchFamily="2" charset="0"/>
                <a:cs typeface="Ebrima" panose="02000000000000000000" pitchFamily="2" charset="0"/>
              </a:rPr>
              <a:t>Continuous Career Case Management</a:t>
            </a:r>
          </a:p>
          <a:p>
            <a:pPr marL="971550" lvl="1" indent="-514350" fontAlgn="base">
              <a:lnSpc>
                <a:spcPct val="100000"/>
              </a:lnSpc>
              <a:spcBef>
                <a:spcPts val="0"/>
              </a:spcBef>
              <a:buClr>
                <a:srgbClr val="FFC000"/>
              </a:buClr>
              <a:buFont typeface="Wingdings" panose="05000000000000000000" pitchFamily="2" charset="2"/>
              <a:buChar char="q"/>
            </a:pPr>
            <a:r>
              <a:rPr lang="en-US" dirty="0">
                <a:solidFill>
                  <a:schemeClr val="tx1"/>
                </a:solidFill>
                <a:latin typeface="Ebrima" panose="02000000000000000000" pitchFamily="2" charset="0"/>
                <a:ea typeface="Ebrima" panose="02000000000000000000" pitchFamily="2" charset="0"/>
                <a:cs typeface="Ebrima" panose="02000000000000000000" pitchFamily="2" charset="0"/>
              </a:rPr>
              <a:t>Benefits</a:t>
            </a:r>
          </a:p>
          <a:p>
            <a:endParaRPr lang="en-US" dirty="0"/>
          </a:p>
        </p:txBody>
      </p:sp>
      <p:pic>
        <p:nvPicPr>
          <p:cNvPr id="6" name="Picture 5">
            <a:extLst>
              <a:ext uri="{FF2B5EF4-FFF2-40B4-BE49-F238E27FC236}">
                <a16:creationId xmlns:a16="http://schemas.microsoft.com/office/drawing/2014/main" id="{B3FFF259-EA08-49F9-AE67-1973E84C44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03969" y="1484145"/>
            <a:ext cx="3264131" cy="2175556"/>
          </a:xfrm>
          <a:prstGeom prst="rect">
            <a:avLst/>
          </a:prstGeom>
        </p:spPr>
      </p:pic>
      <p:pic>
        <p:nvPicPr>
          <p:cNvPr id="10" name="Picture 9">
            <a:extLst>
              <a:ext uri="{FF2B5EF4-FFF2-40B4-BE49-F238E27FC236}">
                <a16:creationId xmlns:a16="http://schemas.microsoft.com/office/drawing/2014/main" id="{BF6B2E0E-E1ED-46A2-A0F1-473B42ED13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32569" y="3852969"/>
            <a:ext cx="3235531" cy="2157021"/>
          </a:xfrm>
          <a:prstGeom prst="rect">
            <a:avLst/>
          </a:prstGeom>
        </p:spPr>
      </p:pic>
    </p:spTree>
    <p:extLst>
      <p:ext uri="{BB962C8B-B14F-4D97-AF65-F5344CB8AC3E}">
        <p14:creationId xmlns:p14="http://schemas.microsoft.com/office/powerpoint/2010/main" val="724612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1BB5AA-4708-4160-A57E-F2A6CE88F2C6}"/>
              </a:ext>
            </a:extLst>
          </p:cNvPr>
          <p:cNvSpPr/>
          <p:nvPr/>
        </p:nvSpPr>
        <p:spPr>
          <a:xfrm>
            <a:off x="391886" y="1001729"/>
            <a:ext cx="11313226" cy="5315944"/>
          </a:xfrm>
          <a:prstGeom prst="rect">
            <a:avLst/>
          </a:prstGeom>
          <a:gradFill>
            <a:gsLst>
              <a:gs pos="0">
                <a:schemeClr val="accent1">
                  <a:shade val="30000"/>
                  <a:satMod val="115000"/>
                </a:schemeClr>
              </a:gs>
              <a:gs pos="87000">
                <a:schemeClr val="accent1">
                  <a:shade val="67500"/>
                  <a:satMod val="115000"/>
                </a:schemeClr>
              </a:gs>
              <a:gs pos="100000">
                <a:schemeClr val="accent1">
                  <a:shade val="100000"/>
                  <a:satMod val="115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7C08C4-6B12-4605-B68F-55B5C83797ED}"/>
              </a:ext>
            </a:extLst>
          </p:cNvPr>
          <p:cNvSpPr>
            <a:spLocks noGrp="1"/>
          </p:cNvSpPr>
          <p:nvPr>
            <p:ph type="title"/>
          </p:nvPr>
        </p:nvSpPr>
        <p:spPr/>
        <p:txBody>
          <a:bodyPr>
            <a:normAutofit/>
          </a:bodyPr>
          <a:lstStyle/>
          <a:p>
            <a:r>
              <a:rPr lang="en-US" sz="2800"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 </a:t>
            </a:r>
            <a:r>
              <a:rPr lang="en-US" sz="3200"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WORKFORCE DEVELOPMENT IN A TIGHT LABOR MARKET</a:t>
            </a:r>
            <a:r>
              <a:rPr lang="en-US" sz="3200" dirty="0">
                <a:solidFill>
                  <a:srgbClr val="828385"/>
                </a:solidFill>
                <a:highlight>
                  <a:srgbClr val="828385"/>
                </a:highlight>
                <a:latin typeface="Ebrima" panose="02000000000000000000" pitchFamily="2" charset="0"/>
                <a:ea typeface="Ebrima" panose="02000000000000000000" pitchFamily="2" charset="0"/>
                <a:cs typeface="Ebrima" panose="02000000000000000000" pitchFamily="2" charset="0"/>
              </a:rPr>
              <a:t>.</a:t>
            </a:r>
          </a:p>
        </p:txBody>
      </p:sp>
      <p:sp>
        <p:nvSpPr>
          <p:cNvPr id="3" name="Text Placeholder 2">
            <a:extLst>
              <a:ext uri="{FF2B5EF4-FFF2-40B4-BE49-F238E27FC236}">
                <a16:creationId xmlns:a16="http://schemas.microsoft.com/office/drawing/2014/main" id="{45005A9F-219F-44FC-AD2D-95122B2DB01F}"/>
              </a:ext>
            </a:extLst>
          </p:cNvPr>
          <p:cNvSpPr>
            <a:spLocks noGrp="1"/>
          </p:cNvSpPr>
          <p:nvPr>
            <p:ph type="body" sz="quarter" idx="12"/>
          </p:nvPr>
        </p:nvSpPr>
        <p:spPr>
          <a:xfrm>
            <a:off x="641269" y="1169572"/>
            <a:ext cx="9975272" cy="5097664"/>
          </a:xfrm>
        </p:spPr>
        <p:txBody>
          <a:bodyPr>
            <a:normAutofit/>
          </a:bodyPr>
          <a:lstStyle/>
          <a:p>
            <a:pPr rtl="0" fontAlgn="base">
              <a:spcBef>
                <a:spcPts val="0"/>
              </a:spcBef>
              <a:spcAft>
                <a:spcPts val="0"/>
              </a:spcAft>
            </a:pPr>
            <a:r>
              <a:rPr lang="en-US" b="1" i="0" u="none" strike="noStrike" dirty="0">
                <a:solidFill>
                  <a:schemeClr val="tx1"/>
                </a:solidFill>
                <a:effectLst/>
                <a:latin typeface="Ebrima" panose="02000000000000000000" pitchFamily="2" charset="0"/>
                <a:ea typeface="Ebrima" panose="02000000000000000000" pitchFamily="2" charset="0"/>
                <a:cs typeface="Ebrima" panose="02000000000000000000" pitchFamily="2" charset="0"/>
              </a:rPr>
              <a:t>Career Ladder</a:t>
            </a:r>
            <a:r>
              <a:rPr lang="en-US" i="0" u="none" strike="noStrike" dirty="0">
                <a:solidFill>
                  <a:schemeClr val="tx1"/>
                </a:solidFill>
                <a:effectLst/>
                <a:latin typeface="Ebrima" panose="02000000000000000000" pitchFamily="2" charset="0"/>
                <a:ea typeface="Ebrima" panose="02000000000000000000" pitchFamily="2" charset="0"/>
                <a:cs typeface="Ebrima" panose="02000000000000000000" pitchFamily="2" charset="0"/>
              </a:rPr>
              <a:t> &amp; </a:t>
            </a:r>
            <a:r>
              <a:rPr lang="en-US" b="1" dirty="0">
                <a:solidFill>
                  <a:schemeClr val="tx1"/>
                </a:solidFill>
                <a:latin typeface="Ebrima" panose="02000000000000000000" pitchFamily="2" charset="0"/>
                <a:ea typeface="Ebrima" panose="02000000000000000000" pitchFamily="2" charset="0"/>
                <a:cs typeface="Ebrima" panose="02000000000000000000" pitchFamily="2" charset="0"/>
              </a:rPr>
              <a:t>Transferable Skills</a:t>
            </a:r>
          </a:p>
          <a:p>
            <a:pPr rtl="0" fontAlgn="base">
              <a:spcBef>
                <a:spcPts val="0"/>
              </a:spcBef>
              <a:spcAft>
                <a:spcPts val="0"/>
              </a:spcAft>
            </a:pPr>
            <a:endParaRPr lang="en-US" b="1" dirty="0">
              <a:solidFill>
                <a:schemeClr val="tx1"/>
              </a:solidFill>
              <a:latin typeface="Ebrima" panose="02000000000000000000" pitchFamily="2" charset="0"/>
              <a:ea typeface="Ebrima" panose="02000000000000000000" pitchFamily="2" charset="0"/>
              <a:cs typeface="Ebrima" panose="02000000000000000000" pitchFamily="2" charset="0"/>
            </a:endParaRPr>
          </a:p>
          <a:p>
            <a:pPr marL="457200" marR="0" lvl="1" indent="0" algn="l" defTabSz="914400" rtl="0" eaLnBrk="1" fontAlgn="base" latinLnBrk="0" hangingPunct="1">
              <a:lnSpc>
                <a:spcPct val="90000"/>
              </a:lnSpc>
              <a:spcBef>
                <a:spcPts val="0"/>
              </a:spcBef>
              <a:spcAft>
                <a:spcPts val="0"/>
              </a:spcAft>
              <a:buClr>
                <a:prstClr val="black"/>
              </a:buClr>
              <a:buSzTx/>
              <a:buFont typeface="Arial" panose="020B0604020202020204" pitchFamily="34" charset="0"/>
              <a:buNone/>
              <a:tabLst/>
              <a:defRPr/>
            </a:pPr>
            <a:r>
              <a:rPr kumimoji="0" lang="en-US" sz="20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Ebrima" panose="02000000000000000000" pitchFamily="2" charset="0"/>
                <a:ea typeface="Ebrima" panose="02000000000000000000" pitchFamily="2" charset="0"/>
                <a:cs typeface="Ebrima" panose="02000000000000000000" pitchFamily="2" charset="0"/>
              </a:rPr>
              <a:t>Incorporating curriculum and certifications into existing career tracks and articulating programs in pre-apprenticeship accelerates existing workforce availability while upskilling workers for long term career outcomes in the vertical building sector</a:t>
            </a:r>
          </a:p>
          <a:p>
            <a:pPr marL="457200" marR="0" lvl="1" indent="0" algn="l" defTabSz="914400" rtl="0" eaLnBrk="1" fontAlgn="base" latinLnBrk="0" hangingPunct="1">
              <a:lnSpc>
                <a:spcPct val="90000"/>
              </a:lnSpc>
              <a:spcBef>
                <a:spcPts val="0"/>
              </a:spcBef>
              <a:spcAft>
                <a:spcPts val="0"/>
              </a:spcAft>
              <a:buClr>
                <a:prstClr val="black"/>
              </a:buClr>
              <a:buSzTx/>
              <a:buFont typeface="Arial" panose="020B0604020202020204" pitchFamily="34" charset="0"/>
              <a:buNone/>
              <a:tabLst/>
              <a:defRPr/>
            </a:pPr>
            <a:endParaRPr lang="en-US" b="1" dirty="0">
              <a:solidFill>
                <a:schemeClr val="tx1"/>
              </a:solidFill>
              <a:latin typeface="Ebrima" panose="02000000000000000000" pitchFamily="2" charset="0"/>
              <a:ea typeface="Ebrima" panose="02000000000000000000" pitchFamily="2" charset="0"/>
              <a:cs typeface="Ebrima" panose="02000000000000000000" pitchFamily="2" charset="0"/>
            </a:endParaRPr>
          </a:p>
          <a:p>
            <a:pPr lvl="1" fontAlgn="base">
              <a:spcBef>
                <a:spcPts val="0"/>
              </a:spcBef>
              <a:buClr>
                <a:srgbClr val="FFC000"/>
              </a:buClr>
            </a:pPr>
            <a:endParaRPr lang="en-US" dirty="0">
              <a:solidFill>
                <a:schemeClr val="tx1"/>
              </a:solidFill>
              <a:latin typeface="Ebrima" panose="02000000000000000000" pitchFamily="2" charset="0"/>
              <a:ea typeface="Ebrima" panose="02000000000000000000" pitchFamily="2" charset="0"/>
              <a:cs typeface="Ebrima" panose="02000000000000000000" pitchFamily="2" charset="0"/>
            </a:endParaRPr>
          </a:p>
          <a:p>
            <a:pPr marL="914400" lvl="1" indent="-457200" fontAlgn="base">
              <a:spcBef>
                <a:spcPts val="0"/>
              </a:spcBef>
              <a:buClr>
                <a:srgbClr val="FFC000"/>
              </a:buClr>
              <a:buFont typeface="Wingdings" panose="05000000000000000000" pitchFamily="2" charset="2"/>
              <a:buChar char="q"/>
            </a:pPr>
            <a:r>
              <a:rPr lang="en-US" dirty="0">
                <a:solidFill>
                  <a:schemeClr val="tx1"/>
                </a:solidFill>
                <a:latin typeface="Ebrima" panose="02000000000000000000" pitchFamily="2" charset="0"/>
                <a:ea typeface="Ebrima" panose="02000000000000000000" pitchFamily="2" charset="0"/>
                <a:cs typeface="Ebrima" panose="02000000000000000000" pitchFamily="2" charset="0"/>
              </a:rPr>
              <a:t>OSHA10</a:t>
            </a:r>
          </a:p>
          <a:p>
            <a:pPr marL="914400" lvl="1" indent="-457200" fontAlgn="base">
              <a:spcBef>
                <a:spcPts val="0"/>
              </a:spcBef>
              <a:buClr>
                <a:srgbClr val="FFC000"/>
              </a:buClr>
              <a:buFont typeface="Wingdings" panose="05000000000000000000" pitchFamily="2" charset="2"/>
              <a:buChar char="q"/>
            </a:pPr>
            <a:r>
              <a:rPr lang="en-US" dirty="0">
                <a:solidFill>
                  <a:schemeClr val="tx1"/>
                </a:solidFill>
                <a:latin typeface="Ebrima" panose="02000000000000000000" pitchFamily="2" charset="0"/>
                <a:ea typeface="Ebrima" panose="02000000000000000000" pitchFamily="2" charset="0"/>
                <a:cs typeface="Ebrima" panose="02000000000000000000" pitchFamily="2" charset="0"/>
              </a:rPr>
              <a:t>Welding</a:t>
            </a:r>
          </a:p>
          <a:p>
            <a:pPr marL="914400" lvl="1" indent="-457200" fontAlgn="base">
              <a:spcBef>
                <a:spcPts val="0"/>
              </a:spcBef>
              <a:buClr>
                <a:srgbClr val="FFC000"/>
              </a:buClr>
              <a:buFont typeface="Wingdings" panose="05000000000000000000" pitchFamily="2" charset="2"/>
              <a:buChar char="q"/>
            </a:pPr>
            <a:r>
              <a:rPr lang="en-US" dirty="0">
                <a:solidFill>
                  <a:schemeClr val="tx1"/>
                </a:solidFill>
                <a:latin typeface="Ebrima" panose="02000000000000000000" pitchFamily="2" charset="0"/>
                <a:ea typeface="Ebrima" panose="02000000000000000000" pitchFamily="2" charset="0"/>
                <a:cs typeface="Ebrima" panose="02000000000000000000" pitchFamily="2" charset="0"/>
              </a:rPr>
              <a:t>Green Technology</a:t>
            </a:r>
          </a:p>
          <a:p>
            <a:pPr marL="914400" lvl="1" indent="-457200" fontAlgn="base">
              <a:spcBef>
                <a:spcPts val="0"/>
              </a:spcBef>
              <a:buClr>
                <a:srgbClr val="FFC000"/>
              </a:buClr>
              <a:buFont typeface="Wingdings" panose="05000000000000000000" pitchFamily="2" charset="2"/>
              <a:buChar char="q"/>
            </a:pPr>
            <a:r>
              <a:rPr lang="en-US" dirty="0">
                <a:solidFill>
                  <a:schemeClr val="tx1"/>
                </a:solidFill>
                <a:latin typeface="Ebrima" panose="02000000000000000000" pitchFamily="2" charset="0"/>
                <a:ea typeface="Ebrima" panose="02000000000000000000" pitchFamily="2" charset="0"/>
                <a:cs typeface="Ebrima" panose="02000000000000000000" pitchFamily="2" charset="0"/>
              </a:rPr>
              <a:t>Weatherization</a:t>
            </a:r>
          </a:p>
          <a:p>
            <a:pPr marL="914400" lvl="1" indent="-457200" fontAlgn="base">
              <a:spcBef>
                <a:spcPts val="0"/>
              </a:spcBef>
              <a:buClr>
                <a:srgbClr val="FFC000"/>
              </a:buClr>
              <a:buFont typeface="Wingdings" panose="05000000000000000000" pitchFamily="2" charset="2"/>
              <a:buChar char="q"/>
            </a:pPr>
            <a:r>
              <a:rPr lang="en-US" dirty="0">
                <a:solidFill>
                  <a:schemeClr val="tx1"/>
                </a:solidFill>
                <a:latin typeface="Ebrima" panose="02000000000000000000" pitchFamily="2" charset="0"/>
                <a:ea typeface="Ebrima" panose="02000000000000000000" pitchFamily="2" charset="0"/>
                <a:cs typeface="Ebrima" panose="02000000000000000000" pitchFamily="2" charset="0"/>
              </a:rPr>
              <a:t>Air barriers</a:t>
            </a:r>
          </a:p>
          <a:p>
            <a:pPr lvl="1" fontAlgn="base">
              <a:spcBef>
                <a:spcPts val="0"/>
              </a:spcBef>
            </a:pP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971550" lvl="1" indent="-514350" fontAlgn="base">
              <a:spcBef>
                <a:spcPts val="0"/>
              </a:spcBef>
              <a:buFont typeface="+mj-lt"/>
              <a:buAutoNum type="arabicPeriod"/>
            </a:pP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fontAlgn="base">
              <a:spcBef>
                <a:spcPts val="0"/>
              </a:spcBef>
            </a:pPr>
            <a:endParaRPr lang="en-US" b="1" i="0" u="none" strike="noStrike" dirty="0">
              <a:solidFill>
                <a:schemeClr val="bg1"/>
              </a:solidFill>
              <a:effectLst/>
              <a:latin typeface="Ebrima" panose="02000000000000000000" pitchFamily="2" charset="0"/>
              <a:ea typeface="Ebrima" panose="02000000000000000000" pitchFamily="2" charset="0"/>
              <a:cs typeface="Ebrima" panose="02000000000000000000" pitchFamily="2" charset="0"/>
            </a:endParaRPr>
          </a:p>
        </p:txBody>
      </p:sp>
      <p:pic>
        <p:nvPicPr>
          <p:cNvPr id="6" name="Picture 5">
            <a:extLst>
              <a:ext uri="{FF2B5EF4-FFF2-40B4-BE49-F238E27FC236}">
                <a16:creationId xmlns:a16="http://schemas.microsoft.com/office/drawing/2014/main" id="{372615C3-5019-4A78-8EDC-713B342F7CE0}"/>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3000"/>
                    </a14:imgEffect>
                  </a14:imgLayer>
                </a14:imgProps>
              </a:ext>
              <a:ext uri="{28A0092B-C50C-407E-A947-70E740481C1C}">
                <a14:useLocalDpi xmlns:a14="http://schemas.microsoft.com/office/drawing/2010/main"/>
              </a:ext>
            </a:extLst>
          </a:blip>
          <a:stretch>
            <a:fillRect/>
          </a:stretch>
        </p:blipFill>
        <p:spPr>
          <a:xfrm>
            <a:off x="6263231" y="3099979"/>
            <a:ext cx="4353310" cy="2901498"/>
          </a:xfrm>
          <a:prstGeom prst="rect">
            <a:avLst/>
          </a:prstGeom>
        </p:spPr>
      </p:pic>
    </p:spTree>
    <p:extLst>
      <p:ext uri="{BB962C8B-B14F-4D97-AF65-F5344CB8AC3E}">
        <p14:creationId xmlns:p14="http://schemas.microsoft.com/office/powerpoint/2010/main" val="40472044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477C10B-B9D6-42E0-B276-E15FEE990B78}"/>
              </a:ext>
            </a:extLst>
          </p:cNvPr>
          <p:cNvSpPr/>
          <p:nvPr/>
        </p:nvSpPr>
        <p:spPr>
          <a:xfrm>
            <a:off x="653143" y="1068779"/>
            <a:ext cx="10842172" cy="5379522"/>
          </a:xfrm>
          <a:prstGeom prst="rect">
            <a:avLst/>
          </a:prstGeom>
          <a:gradFill>
            <a:gsLst>
              <a:gs pos="34000">
                <a:schemeClr val="accent1">
                  <a:shade val="30000"/>
                  <a:satMod val="115000"/>
                  <a:alpha val="32000"/>
                </a:schemeClr>
              </a:gs>
              <a:gs pos="100000">
                <a:schemeClr val="accent1">
                  <a:shade val="100000"/>
                  <a:satMod val="115000"/>
                </a:schemeClr>
              </a:gs>
            </a:gsLst>
            <a:path path="circle">
              <a:fillToRect l="50000" t="50000" r="50000" b="50000"/>
            </a:path>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3176F3-DB65-4B99-B417-F4B38E57BC33}"/>
              </a:ext>
            </a:extLst>
          </p:cNvPr>
          <p:cNvSpPr>
            <a:spLocks noGrp="1"/>
          </p:cNvSpPr>
          <p:nvPr>
            <p:ph type="title"/>
          </p:nvPr>
        </p:nvSpPr>
        <p:spPr/>
        <p:txBody>
          <a:bodyPr>
            <a:normAutofit/>
          </a:bodyPr>
          <a:lstStyle/>
          <a:p>
            <a:r>
              <a:rPr lang="en-US" sz="2800"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 </a:t>
            </a:r>
            <a:r>
              <a:rPr lang="en-US" sz="3200"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APPRENTICESHIP READINESS | PRE-APPRENTICESHIP</a:t>
            </a:r>
            <a:r>
              <a:rPr lang="en-US" sz="2800" dirty="0">
                <a:solidFill>
                  <a:srgbClr val="828385"/>
                </a:solidFill>
                <a:highlight>
                  <a:srgbClr val="828385"/>
                </a:highlight>
                <a:latin typeface="Ebrima" panose="02000000000000000000" pitchFamily="2" charset="0"/>
                <a:ea typeface="Ebrima" panose="02000000000000000000" pitchFamily="2" charset="0"/>
                <a:cs typeface="Ebrima" panose="02000000000000000000" pitchFamily="2" charset="0"/>
              </a:rPr>
              <a:t>.</a:t>
            </a:r>
          </a:p>
        </p:txBody>
      </p:sp>
      <p:sp>
        <p:nvSpPr>
          <p:cNvPr id="3" name="Text Placeholder 2">
            <a:extLst>
              <a:ext uri="{FF2B5EF4-FFF2-40B4-BE49-F238E27FC236}">
                <a16:creationId xmlns:a16="http://schemas.microsoft.com/office/drawing/2014/main" id="{3964A605-FAC1-425D-908B-AE739C6B9126}"/>
              </a:ext>
            </a:extLst>
          </p:cNvPr>
          <p:cNvSpPr>
            <a:spLocks noGrp="1"/>
          </p:cNvSpPr>
          <p:nvPr>
            <p:ph type="body" sz="quarter" idx="12"/>
          </p:nvPr>
        </p:nvSpPr>
        <p:spPr>
          <a:xfrm>
            <a:off x="269702" y="1169572"/>
            <a:ext cx="11583297" cy="5598867"/>
          </a:xfrm>
        </p:spPr>
        <p:txBody>
          <a:bodyPr/>
          <a:lstStyle/>
          <a:p>
            <a:pPr marL="457200" indent="-457200">
              <a:buClr>
                <a:srgbClr val="FFC000"/>
              </a:buClr>
              <a:buSzPct val="75000"/>
              <a:buFont typeface="Wingdings" panose="05000000000000000000" pitchFamily="2" charset="2"/>
              <a:buChar char="§"/>
            </a:pPr>
            <a:endParaRPr lang="en-US" dirty="0"/>
          </a:p>
          <a:p>
            <a:pPr>
              <a:buClr>
                <a:srgbClr val="FFC000"/>
              </a:buClr>
              <a:buSzPct val="75000"/>
            </a:pPr>
            <a:endParaRPr lang="en-US" dirty="0"/>
          </a:p>
          <a:p>
            <a:pPr>
              <a:buClr>
                <a:srgbClr val="FFC000"/>
              </a:buClr>
              <a:buSzPct val="75000"/>
            </a:pPr>
            <a:endParaRPr lang="en-US" dirty="0"/>
          </a:p>
        </p:txBody>
      </p:sp>
      <p:pic>
        <p:nvPicPr>
          <p:cNvPr id="5" name="Picture 4">
            <a:extLst>
              <a:ext uri="{FF2B5EF4-FFF2-40B4-BE49-F238E27FC236}">
                <a16:creationId xmlns:a16="http://schemas.microsoft.com/office/drawing/2014/main" id="{C9F348F9-620F-4B7D-8BC1-1AB21768EB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8766" y="1599182"/>
            <a:ext cx="4096613" cy="2302547"/>
          </a:xfrm>
          <a:prstGeom prst="rect">
            <a:avLst/>
          </a:prstGeom>
        </p:spPr>
      </p:pic>
      <p:pic>
        <p:nvPicPr>
          <p:cNvPr id="7" name="Picture 6">
            <a:extLst>
              <a:ext uri="{FF2B5EF4-FFF2-40B4-BE49-F238E27FC236}">
                <a16:creationId xmlns:a16="http://schemas.microsoft.com/office/drawing/2014/main" id="{2051BC1F-ABC8-4B74-8DC2-26E08D50A3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03221" y="3462555"/>
            <a:ext cx="3812129" cy="2470412"/>
          </a:xfrm>
          <a:prstGeom prst="rect">
            <a:avLst/>
          </a:prstGeom>
        </p:spPr>
      </p:pic>
      <p:pic>
        <p:nvPicPr>
          <p:cNvPr id="9" name="Picture 8">
            <a:extLst>
              <a:ext uri="{FF2B5EF4-FFF2-40B4-BE49-F238E27FC236}">
                <a16:creationId xmlns:a16="http://schemas.microsoft.com/office/drawing/2014/main" id="{5679DC82-2EE6-4DA3-BAD1-95EA2B38B5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06879" y="2389777"/>
            <a:ext cx="4096612" cy="2711958"/>
          </a:xfrm>
          <a:prstGeom prst="rect">
            <a:avLst/>
          </a:prstGeom>
        </p:spPr>
      </p:pic>
      <p:sp>
        <p:nvSpPr>
          <p:cNvPr id="10" name="TextBox 9">
            <a:extLst>
              <a:ext uri="{FF2B5EF4-FFF2-40B4-BE49-F238E27FC236}">
                <a16:creationId xmlns:a16="http://schemas.microsoft.com/office/drawing/2014/main" id="{0FC5B037-1FAD-4E4E-9B7F-8B1AC14711B2}"/>
              </a:ext>
            </a:extLst>
          </p:cNvPr>
          <p:cNvSpPr txBox="1"/>
          <p:nvPr/>
        </p:nvSpPr>
        <p:spPr>
          <a:xfrm>
            <a:off x="843147" y="1199711"/>
            <a:ext cx="4716379"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BUILDING PATHWAYS - BOSTON</a:t>
            </a:r>
          </a:p>
        </p:txBody>
      </p:sp>
      <p:sp>
        <p:nvSpPr>
          <p:cNvPr id="11" name="TextBox 10">
            <a:extLst>
              <a:ext uri="{FF2B5EF4-FFF2-40B4-BE49-F238E27FC236}">
                <a16:creationId xmlns:a16="http://schemas.microsoft.com/office/drawing/2014/main" id="{B9FFEEA7-A7E0-43CC-9E03-39F738B42C22}"/>
              </a:ext>
            </a:extLst>
          </p:cNvPr>
          <p:cNvSpPr txBox="1"/>
          <p:nvPr/>
        </p:nvSpPr>
        <p:spPr>
          <a:xfrm>
            <a:off x="6612105" y="1965092"/>
            <a:ext cx="5490275"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rPr>
              <a:t>CITYBUILD - SAN FRANCISCO</a:t>
            </a:r>
          </a:p>
        </p:txBody>
      </p:sp>
      <p:sp>
        <p:nvSpPr>
          <p:cNvPr id="13" name="TextBox 12">
            <a:extLst>
              <a:ext uri="{FF2B5EF4-FFF2-40B4-BE49-F238E27FC236}">
                <a16:creationId xmlns:a16="http://schemas.microsoft.com/office/drawing/2014/main" id="{062BB73C-D334-4D90-8F26-4125E65090D4}"/>
              </a:ext>
            </a:extLst>
          </p:cNvPr>
          <p:cNvSpPr txBox="1"/>
          <p:nvPr/>
        </p:nvSpPr>
        <p:spPr>
          <a:xfrm>
            <a:off x="3398449" y="5941735"/>
            <a:ext cx="4006757"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rPr>
              <a:t>WRTP BIG STEP - WISCONSIN </a:t>
            </a:r>
          </a:p>
        </p:txBody>
      </p:sp>
    </p:spTree>
    <p:extLst>
      <p:ext uri="{BB962C8B-B14F-4D97-AF65-F5344CB8AC3E}">
        <p14:creationId xmlns:p14="http://schemas.microsoft.com/office/powerpoint/2010/main" val="3940607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25EEB9-CDF2-4F52-B124-BDD7A685CF17}"/>
              </a:ext>
            </a:extLst>
          </p:cNvPr>
          <p:cNvSpPr/>
          <p:nvPr/>
        </p:nvSpPr>
        <p:spPr>
          <a:xfrm>
            <a:off x="269702" y="855650"/>
            <a:ext cx="11313226" cy="5746718"/>
          </a:xfrm>
          <a:prstGeom prst="rect">
            <a:avLst/>
          </a:prstGeom>
          <a:gradFill>
            <a:gsLst>
              <a:gs pos="0">
                <a:schemeClr val="accent1">
                  <a:shade val="30000"/>
                  <a:satMod val="115000"/>
                </a:schemeClr>
              </a:gs>
              <a:gs pos="87000">
                <a:schemeClr val="accent1">
                  <a:shade val="67500"/>
                  <a:satMod val="115000"/>
                </a:schemeClr>
              </a:gs>
              <a:gs pos="100000">
                <a:schemeClr val="accent1">
                  <a:shade val="100000"/>
                  <a:satMod val="115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FBB069-BDB9-4F46-9263-D566D733CC12}"/>
              </a:ext>
            </a:extLst>
          </p:cNvPr>
          <p:cNvSpPr>
            <a:spLocks noGrp="1"/>
          </p:cNvSpPr>
          <p:nvPr>
            <p:ph type="title"/>
          </p:nvPr>
        </p:nvSpPr>
        <p:spPr/>
        <p:txBody>
          <a:bodyPr>
            <a:normAutofit/>
          </a:bodyPr>
          <a:lstStyle/>
          <a:p>
            <a:r>
              <a:rPr lang="en-US" sz="2800" dirty="0">
                <a:solidFill>
                  <a:srgbClr val="FFC000"/>
                </a:solidFill>
                <a:effectLst>
                  <a:outerShdw blurRad="38100" dist="38100" dir="2700000" algn="tl">
                    <a:srgbClr val="000000">
                      <a:alpha val="43137"/>
                    </a:srgbClr>
                  </a:outerShdw>
                </a:effectLst>
                <a:highlight>
                  <a:srgbClr val="828385"/>
                </a:highlight>
                <a:latin typeface="Ebrima" panose="02000000000000000000" pitchFamily="2" charset="0"/>
                <a:ea typeface="Ebrima" panose="02000000000000000000" pitchFamily="2" charset="0"/>
                <a:cs typeface="Ebrima" panose="02000000000000000000" pitchFamily="2" charset="0"/>
              </a:rPr>
              <a:t> WHATS NEXT?</a:t>
            </a:r>
            <a:r>
              <a:rPr lang="en-US" sz="2800" dirty="0">
                <a:solidFill>
                  <a:srgbClr val="828385"/>
                </a:solidFill>
                <a:highlight>
                  <a:srgbClr val="828385"/>
                </a:highlight>
                <a:latin typeface="Ebrima" panose="02000000000000000000" pitchFamily="2" charset="0"/>
                <a:ea typeface="Ebrima" panose="02000000000000000000" pitchFamily="2" charset="0"/>
                <a:cs typeface="Ebrima" panose="02000000000000000000" pitchFamily="2" charset="0"/>
              </a:rPr>
              <a:t>.</a:t>
            </a:r>
          </a:p>
        </p:txBody>
      </p:sp>
      <p:sp>
        <p:nvSpPr>
          <p:cNvPr id="3" name="Text Placeholder 2">
            <a:extLst>
              <a:ext uri="{FF2B5EF4-FFF2-40B4-BE49-F238E27FC236}">
                <a16:creationId xmlns:a16="http://schemas.microsoft.com/office/drawing/2014/main" id="{74F6601A-26AD-486A-B566-661851DCE975}"/>
              </a:ext>
            </a:extLst>
          </p:cNvPr>
          <p:cNvSpPr>
            <a:spLocks noGrp="1"/>
          </p:cNvSpPr>
          <p:nvPr>
            <p:ph type="body" sz="quarter" idx="12"/>
          </p:nvPr>
        </p:nvSpPr>
        <p:spPr>
          <a:xfrm>
            <a:off x="539773" y="1033154"/>
            <a:ext cx="11313226" cy="5391710"/>
          </a:xfrm>
        </p:spPr>
        <p:txBody>
          <a:bodyPr>
            <a:normAutofit/>
          </a:bodyPr>
          <a:lstStyle/>
          <a:p>
            <a:r>
              <a:rPr lang="en-US" sz="1800"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SETTING THE TABLE FOR OPPORTUNITY</a:t>
            </a:r>
          </a:p>
          <a:p>
            <a:pPr marL="457200" indent="-457200">
              <a:buClr>
                <a:schemeClr val="accent6"/>
              </a:buClr>
              <a:buSzPct val="75000"/>
              <a:buFont typeface="Wingdings" panose="05000000000000000000" pitchFamily="2" charset="2"/>
              <a:buChar char="q"/>
            </a:pPr>
            <a:r>
              <a:rPr lang="en-US" sz="2000"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Community Outreach Stakeholder Engagement</a:t>
            </a:r>
          </a:p>
          <a:p>
            <a:pPr marL="457200" indent="-457200">
              <a:buClr>
                <a:schemeClr val="accent6"/>
              </a:buClr>
              <a:buSzPct val="75000"/>
              <a:buFont typeface="Wingdings" panose="05000000000000000000" pitchFamily="2" charset="2"/>
              <a:buChar char="q"/>
            </a:pPr>
            <a:r>
              <a:rPr lang="en-US" sz="2000"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Local Coalition Building</a:t>
            </a:r>
          </a:p>
          <a:p>
            <a:pPr marL="457200" indent="-457200">
              <a:buClr>
                <a:schemeClr val="accent6"/>
              </a:buClr>
              <a:buSzPct val="75000"/>
              <a:buFont typeface="Wingdings" panose="05000000000000000000" pitchFamily="2" charset="2"/>
              <a:buChar char="§"/>
            </a:pPr>
            <a:endParaRPr lang="en-US"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a:p>
            <a:pPr>
              <a:buClr>
                <a:schemeClr val="accent6"/>
              </a:buClr>
              <a:buSzPct val="75000"/>
            </a:pPr>
            <a:r>
              <a:rPr lang="en-US" sz="1800"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PROGRAMS AND SERVICES</a:t>
            </a:r>
          </a:p>
          <a:p>
            <a:pPr marL="457200" indent="-457200">
              <a:buClr>
                <a:schemeClr val="accent6"/>
              </a:buClr>
              <a:buSzPct val="75000"/>
              <a:buFont typeface="Wingdings" panose="05000000000000000000" pitchFamily="2" charset="2"/>
              <a:buChar char="q"/>
            </a:pPr>
            <a:r>
              <a:rPr lang="en-US" sz="2000"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Identify Local Programs</a:t>
            </a:r>
          </a:p>
          <a:p>
            <a:pPr marL="457200" indent="-457200">
              <a:buClr>
                <a:schemeClr val="accent6"/>
              </a:buClr>
              <a:buSzPct val="75000"/>
              <a:buFont typeface="Wingdings" panose="05000000000000000000" pitchFamily="2" charset="2"/>
              <a:buChar char="q"/>
            </a:pPr>
            <a:r>
              <a:rPr lang="en-US" sz="2000"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Commit to Pilot</a:t>
            </a:r>
          </a:p>
          <a:p>
            <a:pPr marL="457200" indent="-457200">
              <a:buClr>
                <a:schemeClr val="accent6"/>
              </a:buClr>
              <a:buSzPct val="75000"/>
              <a:buFont typeface="Wingdings" panose="05000000000000000000" pitchFamily="2" charset="2"/>
              <a:buChar char="q"/>
            </a:pPr>
            <a:r>
              <a:rPr lang="en-US" sz="2000"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Address Community Needs</a:t>
            </a:r>
          </a:p>
          <a:p>
            <a:pPr marL="457200" indent="-457200">
              <a:buClr>
                <a:schemeClr val="accent6"/>
              </a:buClr>
              <a:buSzPct val="75000"/>
              <a:buFont typeface="Wingdings" panose="05000000000000000000" pitchFamily="2" charset="2"/>
              <a:buChar char="§"/>
            </a:pPr>
            <a:endParaRPr lang="en-US" sz="2000"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a:p>
            <a:pPr>
              <a:buClr>
                <a:schemeClr val="accent6"/>
              </a:buClr>
              <a:buSzPct val="75000"/>
            </a:pPr>
            <a:r>
              <a:rPr lang="en-US" sz="1800"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INCLUSIVE PROCUREMENT &amp; EQUITABLE CONTRACTS</a:t>
            </a:r>
          </a:p>
          <a:p>
            <a:pPr marL="342900" indent="-342900">
              <a:buClr>
                <a:schemeClr val="accent6"/>
              </a:buClr>
              <a:buSzPct val="75000"/>
              <a:buFont typeface="Wingdings" panose="05000000000000000000" pitchFamily="2" charset="2"/>
              <a:buChar char="q"/>
            </a:pPr>
            <a:r>
              <a:rPr lang="en-US" sz="2000"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XBE Contracts</a:t>
            </a:r>
          </a:p>
          <a:p>
            <a:pPr marL="342900" indent="-342900">
              <a:buClr>
                <a:schemeClr val="accent6"/>
              </a:buClr>
              <a:buSzPct val="75000"/>
              <a:buFont typeface="Wingdings" panose="05000000000000000000" pitchFamily="2" charset="2"/>
              <a:buChar char="q"/>
            </a:pPr>
            <a:r>
              <a:rPr lang="en-US" sz="2000"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Community Benefit Agreements</a:t>
            </a:r>
          </a:p>
          <a:p>
            <a:pPr marL="342900" indent="-342900">
              <a:buClr>
                <a:schemeClr val="accent6"/>
              </a:buClr>
              <a:buSzPct val="75000"/>
              <a:buFont typeface="Wingdings" panose="05000000000000000000" pitchFamily="2" charset="2"/>
              <a:buChar char="q"/>
            </a:pPr>
            <a:r>
              <a:rPr lang="en-US" sz="2000"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Project Labor Agreements</a:t>
            </a:r>
          </a:p>
          <a:p>
            <a:pPr>
              <a:buClr>
                <a:schemeClr val="accent4"/>
              </a:buClr>
              <a:buSzPct val="75000"/>
            </a:pPr>
            <a:endParaRPr lang="en-US" sz="2000" b="1" dirty="0">
              <a:effectLst>
                <a:outerShdw blurRad="38100" dist="38100" dir="2700000" algn="tl">
                  <a:srgbClr val="000000">
                    <a:alpha val="43137"/>
                  </a:srgbClr>
                </a:outerShdw>
              </a:effectLst>
            </a:endParaRPr>
          </a:p>
          <a:p>
            <a:pPr marL="457200" indent="-457200">
              <a:buClr>
                <a:schemeClr val="accent4"/>
              </a:buClr>
              <a:buSzPct val="75000"/>
              <a:buFont typeface="Wingdings" panose="05000000000000000000" pitchFamily="2" charset="2"/>
              <a:buChar char="§"/>
            </a:pPr>
            <a:endParaRPr lang="en-US" sz="2000" b="1" dirty="0">
              <a:effectLst>
                <a:outerShdw blurRad="38100" dist="38100" dir="2700000" algn="tl">
                  <a:srgbClr val="000000">
                    <a:alpha val="43137"/>
                  </a:srgbClr>
                </a:outerShdw>
              </a:effectLst>
            </a:endParaRPr>
          </a:p>
          <a:p>
            <a:pPr>
              <a:buClr>
                <a:schemeClr val="accent4"/>
              </a:buClr>
              <a:buSzPct val="75000"/>
            </a:pPr>
            <a:endParaRPr lang="en-US" b="1" dirty="0">
              <a:effectLst>
                <a:outerShdw blurRad="38100" dist="38100" dir="2700000" algn="tl">
                  <a:srgbClr val="000000">
                    <a:alpha val="43137"/>
                  </a:srgbClr>
                </a:outerShdw>
              </a:effectLst>
            </a:endParaRPr>
          </a:p>
          <a:p>
            <a:pPr marL="457200" indent="-457200">
              <a:buFont typeface="Arial" panose="020B0604020202020204" pitchFamily="34" charset="0"/>
              <a:buChar char="•"/>
            </a:pPr>
            <a:endParaRPr lang="en-US" b="1" dirty="0">
              <a:effectLst>
                <a:outerShdw blurRad="38100" dist="38100" dir="2700000" algn="tl">
                  <a:srgbClr val="000000">
                    <a:alpha val="43137"/>
                  </a:srgbClr>
                </a:outerShdw>
              </a:effectLst>
            </a:endParaRPr>
          </a:p>
        </p:txBody>
      </p:sp>
      <p:pic>
        <p:nvPicPr>
          <p:cNvPr id="12" name="Picture 11">
            <a:extLst>
              <a:ext uri="{FF2B5EF4-FFF2-40B4-BE49-F238E27FC236}">
                <a16:creationId xmlns:a16="http://schemas.microsoft.com/office/drawing/2014/main" id="{41DFB8EF-97CA-476E-98BB-241746C74D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6386" y="495246"/>
            <a:ext cx="4999016" cy="4999016"/>
          </a:xfrm>
          <a:prstGeom prst="rect">
            <a:avLst/>
          </a:prstGeom>
        </p:spPr>
      </p:pic>
      <p:pic>
        <p:nvPicPr>
          <p:cNvPr id="28" name="Graphic 27" descr="Chat with solid fill">
            <a:extLst>
              <a:ext uri="{FF2B5EF4-FFF2-40B4-BE49-F238E27FC236}">
                <a16:creationId xmlns:a16="http://schemas.microsoft.com/office/drawing/2014/main" id="{0749A7C8-0069-46AD-ADE3-880DCDDBD2E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00400" y="4688124"/>
            <a:ext cx="1825492" cy="1825492"/>
          </a:xfrm>
          <a:prstGeom prst="rect">
            <a:avLst/>
          </a:prstGeom>
        </p:spPr>
      </p:pic>
    </p:spTree>
    <p:extLst>
      <p:ext uri="{BB962C8B-B14F-4D97-AF65-F5344CB8AC3E}">
        <p14:creationId xmlns:p14="http://schemas.microsoft.com/office/powerpoint/2010/main" val="4063858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D98A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A8AFD4-6224-4E1F-94E5-8C6125D49C9C}"/>
              </a:ext>
            </a:extLst>
          </p:cNvPr>
          <p:cNvSpPr/>
          <p:nvPr/>
        </p:nvSpPr>
        <p:spPr>
          <a:xfrm>
            <a:off x="2410691" y="1397838"/>
            <a:ext cx="7683335" cy="45754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85F2FE-A05E-4A94-B9E1-B2BC057A0283}"/>
              </a:ext>
            </a:extLst>
          </p:cNvPr>
          <p:cNvSpPr>
            <a:spLocks noGrp="1"/>
          </p:cNvSpPr>
          <p:nvPr>
            <p:ph type="title"/>
          </p:nvPr>
        </p:nvSpPr>
        <p:spPr/>
        <p:txBody>
          <a:bodyPr>
            <a:normAutofit/>
          </a:bodyPr>
          <a:lstStyle/>
          <a:p>
            <a:r>
              <a:rPr lang="en-US" sz="4400" dirty="0">
                <a:latin typeface="Ebrima" panose="02000000000000000000" pitchFamily="2" charset="0"/>
                <a:ea typeface="Ebrima" panose="02000000000000000000" pitchFamily="2" charset="0"/>
                <a:cs typeface="Ebrima" panose="02000000000000000000" pitchFamily="2" charset="0"/>
              </a:rPr>
              <a:t>QUESTIONS?</a:t>
            </a:r>
          </a:p>
        </p:txBody>
      </p:sp>
      <p:sp>
        <p:nvSpPr>
          <p:cNvPr id="3" name="Text Placeholder 2">
            <a:extLst>
              <a:ext uri="{FF2B5EF4-FFF2-40B4-BE49-F238E27FC236}">
                <a16:creationId xmlns:a16="http://schemas.microsoft.com/office/drawing/2014/main" id="{DDBE14AE-32F0-48DA-9658-AAC0905D98E7}"/>
              </a:ext>
            </a:extLst>
          </p:cNvPr>
          <p:cNvSpPr>
            <a:spLocks noGrp="1"/>
          </p:cNvSpPr>
          <p:nvPr>
            <p:ph type="body" sz="quarter" idx="12"/>
          </p:nvPr>
        </p:nvSpPr>
        <p:spPr>
          <a:xfrm>
            <a:off x="2897711" y="3559534"/>
            <a:ext cx="6396578" cy="1755359"/>
          </a:xfrm>
        </p:spPr>
        <p:txBody>
          <a:bodyPr>
            <a:normAutofit fontScale="85000" lnSpcReduction="10000"/>
          </a:bodyPr>
          <a:lstStyle/>
          <a:p>
            <a:pPr marL="0" marR="0" lvl="0" indent="0"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a:ea typeface="+mn-ea"/>
                <a:cs typeface="+mn-cs"/>
              </a:rPr>
              <a:t>John Doherty</a:t>
            </a:r>
          </a:p>
          <a:p>
            <a:pPr marL="0" marR="0" lvl="0" indent="0"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i="0" u="none" strike="noStrike" kern="1200" cap="none" spc="0" normalizeH="0" baseline="0" noProof="0" dirty="0">
                <a:ln>
                  <a:noFill/>
                </a:ln>
                <a:solidFill>
                  <a:srgbClr val="828385"/>
                </a:solidFill>
                <a:effectLst>
                  <a:outerShdw blurRad="38100" dist="38100" dir="2700000" algn="tl">
                    <a:srgbClr val="000000">
                      <a:alpha val="43137"/>
                    </a:srgbClr>
                  </a:outerShdw>
                </a:effectLst>
                <a:uLnTx/>
                <a:uFillTx/>
                <a:latin typeface="Calibri" panose="020F0502020204030204"/>
                <a:ea typeface="+mn-ea"/>
                <a:cs typeface="+mn-cs"/>
              </a:rPr>
              <a:t>Senior Advisor to the General President International Union of Painters and Allied Trades</a:t>
            </a:r>
          </a:p>
          <a:p>
            <a:pPr marL="0" marR="0" lvl="0" indent="0"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solidFill>
                  <a:srgbClr val="828385"/>
                </a:solidFill>
                <a:effectLst>
                  <a:outerShdw blurRad="38100" dist="38100" dir="2700000" algn="tl">
                    <a:srgbClr val="000000">
                      <a:alpha val="43137"/>
                    </a:srgbClr>
                  </a:outerShdw>
                </a:effectLst>
                <a:latin typeface="Calibri" panose="020F0502020204030204"/>
                <a:hlinkClick r:id="rId2"/>
              </a:rPr>
              <a:t>jdoherty@iupat.org</a:t>
            </a:r>
            <a:endParaRPr kumimoji="0" lang="en-US" sz="2800" i="0" u="none" strike="noStrike" kern="1200" cap="none" spc="0" normalizeH="0" baseline="0" noProof="0" dirty="0">
              <a:ln>
                <a:noFill/>
              </a:ln>
              <a:solidFill>
                <a:srgbClr val="828385"/>
              </a:solidFill>
              <a:effectLst>
                <a:outerShdw blurRad="38100" dist="38100" dir="2700000" algn="tl">
                  <a:srgbClr val="000000">
                    <a:alpha val="43137"/>
                  </a:srgbClr>
                </a:outerShdw>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390223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5B957EA-EED5-9F74-4268-94176F7AB17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171202"/>
            <a:ext cx="12192000" cy="6858000"/>
          </a:xfrm>
          <a:prstGeom prst="rect">
            <a:avLst/>
          </a:prstGeom>
        </p:spPr>
      </p:pic>
      <p:pic>
        <p:nvPicPr>
          <p:cNvPr id="33" name="Picture 32">
            <a:extLst>
              <a:ext uri="{FF2B5EF4-FFF2-40B4-BE49-F238E27FC236}">
                <a16:creationId xmlns:a16="http://schemas.microsoft.com/office/drawing/2014/main" id="{B8981019-C6A8-2760-8FFF-762FE782B6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78983" y="5979312"/>
            <a:ext cx="661736" cy="707486"/>
          </a:xfrm>
          <a:prstGeom prst="rect">
            <a:avLst/>
          </a:prstGeom>
        </p:spPr>
      </p:pic>
      <p:sp>
        <p:nvSpPr>
          <p:cNvPr id="5" name="Text Placeholder 2">
            <a:extLst>
              <a:ext uri="{FF2B5EF4-FFF2-40B4-BE49-F238E27FC236}">
                <a16:creationId xmlns:a16="http://schemas.microsoft.com/office/drawing/2014/main" id="{FA4C336F-D25F-6EEA-BBBF-8C4699CD3B1B}"/>
              </a:ext>
            </a:extLst>
          </p:cNvPr>
          <p:cNvSpPr txBox="1">
            <a:spLocks/>
          </p:cNvSpPr>
          <p:nvPr/>
        </p:nvSpPr>
        <p:spPr>
          <a:xfrm>
            <a:off x="6762651" y="1794922"/>
            <a:ext cx="4516332" cy="4368811"/>
          </a:xfrm>
          <a:prstGeom prst="rect">
            <a:avLst/>
          </a:prstGeom>
        </p:spPr>
        <p:txBody>
          <a:bodyPr lIns="91440" tIns="45720" rIns="91440" bIns="45720" anchor="t"/>
          <a:lstStyle>
            <a:lvl1pPr marL="0" indent="0" algn="ctr" defTabSz="914377" rtl="0" eaLnBrk="1" latinLnBrk="0" hangingPunct="1">
              <a:lnSpc>
                <a:spcPct val="120000"/>
              </a:lnSpc>
              <a:spcBef>
                <a:spcPts val="300"/>
              </a:spcBef>
              <a:spcAft>
                <a:spcPts val="600"/>
              </a:spcAft>
              <a:buFont typeface="Arial"/>
              <a:buNone/>
              <a:defRPr sz="1800" b="0" i="0" kern="1200">
                <a:solidFill>
                  <a:srgbClr val="000000"/>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20000"/>
              </a:lnSpc>
              <a:spcBef>
                <a:spcPts val="300"/>
              </a:spcBef>
              <a:spcAft>
                <a:spcPts val="600"/>
              </a:spcAft>
              <a:buClrTx/>
              <a:buSzTx/>
              <a:buFont typeface="Arial"/>
              <a:buNone/>
              <a:tabLst/>
              <a:defRPr/>
            </a:pPr>
            <a:r>
              <a:rPr kumimoji="0" lang="en-US" sz="1600" b="0" i="0" u="none" strike="noStrike" kern="1200" cap="none" spc="0" normalizeH="0" baseline="0" noProof="0">
                <a:ln>
                  <a:noFill/>
                </a:ln>
                <a:solidFill>
                  <a:srgbClr val="000000"/>
                </a:solidFill>
                <a:effectLst/>
                <a:uLnTx/>
                <a:uFillTx/>
                <a:latin typeface="Arial"/>
                <a:cs typeface="Arial"/>
              </a:rPr>
              <a:t>Advancing employer efforts to build diverse, equitable, inclusive, and accessible Registered Apprenticeship programs</a:t>
            </a:r>
          </a:p>
          <a:p>
            <a:pPr marL="0" marR="0" lvl="0" indent="0" algn="l" defTabSz="914377" rtl="0" eaLnBrk="1" fontAlgn="auto" latinLnBrk="0" hangingPunct="1">
              <a:lnSpc>
                <a:spcPct val="120000"/>
              </a:lnSpc>
              <a:spcBef>
                <a:spcPts val="300"/>
              </a:spcBef>
              <a:spcAft>
                <a:spcPts val="600"/>
              </a:spcAft>
              <a:buClrTx/>
              <a:buSzTx/>
              <a:buFont typeface="Arial"/>
              <a:buNone/>
              <a:tabLst/>
              <a:defRPr/>
            </a:pPr>
            <a:endParaRPr kumimoji="0" lang="en-US" sz="1600" b="0" i="0" u="none" strike="noStrike" kern="1200" cap="none" spc="0" normalizeH="0" baseline="0" noProof="0">
              <a:ln>
                <a:noFill/>
              </a:ln>
              <a:solidFill>
                <a:srgbClr val="000000"/>
              </a:solidFill>
              <a:effectLst/>
              <a:uLnTx/>
              <a:uFillTx/>
              <a:latin typeface="Arial"/>
              <a:cs typeface="Arial"/>
            </a:endParaRPr>
          </a:p>
          <a:p>
            <a:pPr marL="0" marR="0" lvl="0" indent="0" algn="l" defTabSz="914377" rtl="0" eaLnBrk="1" fontAlgn="auto" latinLnBrk="0" hangingPunct="1">
              <a:lnSpc>
                <a:spcPct val="120000"/>
              </a:lnSpc>
              <a:spcBef>
                <a:spcPts val="300"/>
              </a:spcBef>
              <a:spcAft>
                <a:spcPts val="600"/>
              </a:spcAft>
              <a:buClrTx/>
              <a:buSzTx/>
              <a:buFont typeface="Arial"/>
              <a:buNone/>
              <a:tabLst/>
              <a:defRPr/>
            </a:pPr>
            <a:r>
              <a:rPr kumimoji="0" lang="en-US" sz="1600" b="0" i="0" u="none" strike="noStrike" kern="1200" cap="none" spc="0" normalizeH="0" baseline="0" noProof="0">
                <a:ln>
                  <a:noFill/>
                </a:ln>
                <a:solidFill>
                  <a:srgbClr val="000000"/>
                </a:solidFill>
                <a:effectLst/>
                <a:uLnTx/>
                <a:uFillTx/>
                <a:latin typeface="Arial"/>
                <a:cs typeface="Arial"/>
              </a:rPr>
              <a:t>Building partnerships to create sustainable change in Registered Apprenticeship programs</a:t>
            </a:r>
          </a:p>
          <a:p>
            <a:pPr marL="0" marR="0" lvl="0" indent="0" algn="l" defTabSz="914377" rtl="0" eaLnBrk="1" fontAlgn="auto" latinLnBrk="0" hangingPunct="1">
              <a:lnSpc>
                <a:spcPct val="120000"/>
              </a:lnSpc>
              <a:spcBef>
                <a:spcPts val="300"/>
              </a:spcBef>
              <a:spcAft>
                <a:spcPts val="600"/>
              </a:spcAft>
              <a:buClrTx/>
              <a:buSzTx/>
              <a:buFont typeface="Arial"/>
              <a:buNone/>
              <a:tabLst/>
              <a:defRPr/>
            </a:pPr>
            <a:endParaRPr kumimoji="0" lang="en-US" sz="1600" b="0" i="0" u="none" strike="noStrike" kern="1200" cap="none" spc="0" normalizeH="0" baseline="0" noProof="0">
              <a:ln>
                <a:noFill/>
              </a:ln>
              <a:solidFill>
                <a:srgbClr val="000000"/>
              </a:solidFill>
              <a:effectLst/>
              <a:uLnTx/>
              <a:uFillTx/>
              <a:latin typeface="Arial"/>
              <a:cs typeface="Arial"/>
            </a:endParaRPr>
          </a:p>
          <a:p>
            <a:pPr marL="0" marR="0" lvl="0" indent="0" algn="l" defTabSz="914377" rtl="0" eaLnBrk="1" fontAlgn="auto" latinLnBrk="0" hangingPunct="1">
              <a:lnSpc>
                <a:spcPct val="120000"/>
              </a:lnSpc>
              <a:spcBef>
                <a:spcPts val="300"/>
              </a:spcBef>
              <a:spcAft>
                <a:spcPts val="600"/>
              </a:spcAft>
              <a:buClrTx/>
              <a:buSzTx/>
              <a:buFont typeface="Arial"/>
              <a:buNone/>
              <a:tabLst/>
              <a:defRPr/>
            </a:pPr>
            <a:r>
              <a:rPr kumimoji="0" lang="en-US" sz="1600" b="0" i="0" u="none" strike="noStrike" kern="1200" cap="none" spc="0" normalizeH="0" baseline="0" noProof="0">
                <a:ln>
                  <a:noFill/>
                </a:ln>
                <a:solidFill>
                  <a:srgbClr val="000000"/>
                </a:solidFill>
                <a:effectLst/>
                <a:uLnTx/>
                <a:uFillTx/>
                <a:latin typeface="Arial"/>
                <a:cs typeface="Arial"/>
              </a:rPr>
              <a:t>Informing systems and policy change by elevating promising and innovative practices that advance diversity, equity, inclusion, and accessibility in Registered Apprenticeship</a:t>
            </a:r>
          </a:p>
          <a:p>
            <a:pPr marL="285750" marR="0" lvl="0" indent="-285750" algn="l" defTabSz="914377" rtl="0" eaLnBrk="1" fontAlgn="auto" latinLnBrk="0" hangingPunct="1">
              <a:lnSpc>
                <a:spcPct val="120000"/>
              </a:lnSpc>
              <a:spcBef>
                <a:spcPts val="300"/>
              </a:spcBef>
              <a:spcAft>
                <a:spcPts val="600"/>
              </a:spcAft>
              <a:buClrTx/>
              <a:buSzTx/>
              <a:buFont typeface="Symbol"/>
              <a:buChar char="•"/>
              <a:tabLst/>
              <a:defRPr/>
            </a:pPr>
            <a:endParaRPr kumimoji="0" lang="en-US" sz="1600" b="0" i="0" u="none" strike="noStrike" kern="1200" cap="none" spc="0" normalizeH="0" baseline="0" noProof="0">
              <a:ln>
                <a:noFill/>
              </a:ln>
              <a:solidFill>
                <a:srgbClr val="000000"/>
              </a:solidFill>
              <a:effectLst/>
              <a:uLnTx/>
              <a:uFillTx/>
              <a:latin typeface="Arial" charset="0"/>
              <a:cs typeface="Arial" charset="0"/>
            </a:endParaRPr>
          </a:p>
          <a:p>
            <a:pPr marL="0" marR="0" lvl="0" indent="0" algn="ctr" defTabSz="914377" rtl="0" eaLnBrk="1" fontAlgn="auto" latinLnBrk="0" hangingPunct="1">
              <a:lnSpc>
                <a:spcPct val="120000"/>
              </a:lnSpc>
              <a:spcBef>
                <a:spcPts val="300"/>
              </a:spcBef>
              <a:spcAft>
                <a:spcPts val="600"/>
              </a:spcAft>
              <a:buClrTx/>
              <a:buSzTx/>
              <a:buFont typeface="Arial"/>
              <a:buNone/>
              <a:tabLst/>
              <a:defRPr/>
            </a:pPr>
            <a:endParaRPr kumimoji="0" lang="en-US" sz="1600" b="0" i="0" u="none" strike="noStrike" kern="1200" cap="none" spc="0" normalizeH="0" baseline="0" noProof="0">
              <a:ln>
                <a:noFill/>
              </a:ln>
              <a:solidFill>
                <a:srgbClr val="000000"/>
              </a:solidFill>
              <a:effectLst/>
              <a:uLnTx/>
              <a:uFillTx/>
              <a:latin typeface="Arial" charset="0"/>
              <a:cs typeface="Arial" charset="0"/>
            </a:endParaRPr>
          </a:p>
        </p:txBody>
      </p:sp>
      <p:sp>
        <p:nvSpPr>
          <p:cNvPr id="12" name="Text Placeholder 1">
            <a:extLst>
              <a:ext uri="{FF2B5EF4-FFF2-40B4-BE49-F238E27FC236}">
                <a16:creationId xmlns:a16="http://schemas.microsoft.com/office/drawing/2014/main" id="{12FDB8A6-3594-35F6-5B14-77A620603F50}"/>
              </a:ext>
            </a:extLst>
          </p:cNvPr>
          <p:cNvSpPr>
            <a:spLocks noGrp="1"/>
          </p:cNvSpPr>
          <p:nvPr>
            <p:ph type="body" sz="quarter" idx="12"/>
          </p:nvPr>
        </p:nvSpPr>
        <p:spPr>
          <a:xfrm>
            <a:off x="767559" y="1797213"/>
            <a:ext cx="4516332" cy="797826"/>
          </a:xfrm>
        </p:spPr>
        <p:txBody>
          <a:bodyPr lIns="91440" tIns="45720" rIns="91440" bIns="45720" anchor="ctr"/>
          <a:lstStyle/>
          <a:p>
            <a:pPr algn="l"/>
            <a:r>
              <a:rPr lang="en-US" sz="3500">
                <a:latin typeface="Arial"/>
                <a:cs typeface="Arial"/>
              </a:rPr>
              <a:t>Our Mission</a:t>
            </a:r>
            <a:endParaRPr lang="en-US" sz="3500"/>
          </a:p>
        </p:txBody>
      </p:sp>
      <p:sp>
        <p:nvSpPr>
          <p:cNvPr id="13" name="Text Placeholder 2">
            <a:extLst>
              <a:ext uri="{FF2B5EF4-FFF2-40B4-BE49-F238E27FC236}">
                <a16:creationId xmlns:a16="http://schemas.microsoft.com/office/drawing/2014/main" id="{10361CF7-8B4B-C7FC-97D2-D4776F4CE96C}"/>
              </a:ext>
            </a:extLst>
          </p:cNvPr>
          <p:cNvSpPr>
            <a:spLocks noGrp="1"/>
          </p:cNvSpPr>
          <p:nvPr>
            <p:ph type="body" sz="quarter" idx="15"/>
          </p:nvPr>
        </p:nvSpPr>
        <p:spPr>
          <a:xfrm>
            <a:off x="767560" y="2761587"/>
            <a:ext cx="4345616" cy="2098435"/>
          </a:xfrm>
        </p:spPr>
        <p:txBody>
          <a:bodyPr lIns="91440" tIns="45720" rIns="91440" bIns="45720" anchor="t"/>
          <a:lstStyle/>
          <a:p>
            <a:pPr algn="l"/>
            <a:r>
              <a:rPr lang="en-US" sz="2000">
                <a:latin typeface="Arial"/>
                <a:cs typeface="Arial"/>
              </a:rPr>
              <a:t>We drive changes in the Registered Apprenticeship system that increase diversity, equity, inclusion, and accessibility for populations that have not had access to the promise of apprenticeship.</a:t>
            </a:r>
          </a:p>
        </p:txBody>
      </p:sp>
      <p:sp>
        <p:nvSpPr>
          <p:cNvPr id="14" name="Text Placeholder 3">
            <a:extLst>
              <a:ext uri="{FF2B5EF4-FFF2-40B4-BE49-F238E27FC236}">
                <a16:creationId xmlns:a16="http://schemas.microsoft.com/office/drawing/2014/main" id="{B77F1879-3E8E-A8B4-49DB-47E3731BCBB3}"/>
              </a:ext>
            </a:extLst>
          </p:cNvPr>
          <p:cNvSpPr>
            <a:spLocks noGrp="1"/>
          </p:cNvSpPr>
          <p:nvPr>
            <p:ph type="body" sz="quarter" idx="19"/>
          </p:nvPr>
        </p:nvSpPr>
        <p:spPr>
          <a:xfrm>
            <a:off x="767559" y="1176484"/>
            <a:ext cx="8244420" cy="317340"/>
          </a:xfrm>
        </p:spPr>
        <p:txBody>
          <a:bodyPr lIns="91440" tIns="45720" rIns="91440" bIns="45720" anchor="b"/>
          <a:lstStyle/>
          <a:p>
            <a:pPr algn="l"/>
            <a:r>
              <a:rPr lang="en-US" err="1">
                <a:latin typeface="Arial"/>
                <a:cs typeface="Arial"/>
              </a:rPr>
              <a:t>Deia</a:t>
            </a:r>
            <a:r>
              <a:rPr lang="en-US">
                <a:latin typeface="Arial"/>
                <a:cs typeface="Arial"/>
              </a:rPr>
              <a:t> innovation hub</a:t>
            </a:r>
            <a:endParaRPr lang="en-US"/>
          </a:p>
        </p:txBody>
      </p:sp>
      <p:sp>
        <p:nvSpPr>
          <p:cNvPr id="15" name="Rectangle 14">
            <a:extLst>
              <a:ext uri="{FF2B5EF4-FFF2-40B4-BE49-F238E27FC236}">
                <a16:creationId xmlns:a16="http://schemas.microsoft.com/office/drawing/2014/main" id="{E5CBF345-2A7E-1B6B-EFB8-AF24681D4D61}"/>
              </a:ext>
            </a:extLst>
          </p:cNvPr>
          <p:cNvSpPr/>
          <p:nvPr/>
        </p:nvSpPr>
        <p:spPr>
          <a:xfrm>
            <a:off x="0" y="2595039"/>
            <a:ext cx="5113176"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Text Placeholder 2">
            <a:extLst>
              <a:ext uri="{FF2B5EF4-FFF2-40B4-BE49-F238E27FC236}">
                <a16:creationId xmlns:a16="http://schemas.microsoft.com/office/drawing/2014/main" id="{73762BCE-01E9-7FC6-D22C-810B3FF74B03}"/>
              </a:ext>
            </a:extLst>
          </p:cNvPr>
          <p:cNvSpPr txBox="1">
            <a:spLocks/>
          </p:cNvSpPr>
          <p:nvPr/>
        </p:nvSpPr>
        <p:spPr>
          <a:xfrm>
            <a:off x="5880735" y="1183042"/>
            <a:ext cx="5061598" cy="442558"/>
          </a:xfrm>
          <a:prstGeom prst="rect">
            <a:avLst/>
          </a:prstGeom>
        </p:spPr>
        <p:txBody>
          <a:bodyPr lIns="91440" tIns="45720" rIns="91440" bIns="45720" anchor="t"/>
          <a:lstStyle>
            <a:lvl1pPr marL="0" indent="0" algn="ctr" defTabSz="914377" rtl="0" eaLnBrk="1" latinLnBrk="0" hangingPunct="1">
              <a:lnSpc>
                <a:spcPct val="120000"/>
              </a:lnSpc>
              <a:spcBef>
                <a:spcPts val="300"/>
              </a:spcBef>
              <a:spcAft>
                <a:spcPts val="600"/>
              </a:spcAft>
              <a:buFont typeface="Arial"/>
              <a:buNone/>
              <a:defRPr sz="1800" b="0" i="0" kern="1200">
                <a:solidFill>
                  <a:srgbClr val="000000"/>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20000"/>
              </a:lnSpc>
              <a:spcBef>
                <a:spcPts val="300"/>
              </a:spcBef>
              <a:spcAft>
                <a:spcPts val="600"/>
              </a:spcAft>
              <a:buClrTx/>
              <a:buSzTx/>
              <a:buFont typeface="Arial"/>
              <a:buNone/>
              <a:tabLst/>
              <a:defRPr/>
            </a:pPr>
            <a:r>
              <a:rPr kumimoji="0" lang="en-US" sz="1800" b="1" i="0" u="none" strike="noStrike" kern="1200" cap="none" spc="0" normalizeH="0" baseline="0" noProof="0">
                <a:ln>
                  <a:noFill/>
                </a:ln>
                <a:solidFill>
                  <a:srgbClr val="000000"/>
                </a:solidFill>
                <a:effectLst/>
                <a:uLnTx/>
                <a:uFillTx/>
                <a:latin typeface="Arial"/>
                <a:cs typeface="Arial"/>
              </a:rPr>
              <a:t>We do this by:</a:t>
            </a:r>
          </a:p>
        </p:txBody>
      </p:sp>
      <p:pic>
        <p:nvPicPr>
          <p:cNvPr id="18" name="Graphic 17">
            <a:extLst>
              <a:ext uri="{FF2B5EF4-FFF2-40B4-BE49-F238E27FC236}">
                <a16:creationId xmlns:a16="http://schemas.microsoft.com/office/drawing/2014/main" id="{4045430A-F0F2-5B0D-21B6-E55BE842110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54611" y="4507619"/>
            <a:ext cx="820520" cy="704806"/>
          </a:xfrm>
          <a:prstGeom prst="rect">
            <a:avLst/>
          </a:prstGeom>
        </p:spPr>
      </p:pic>
      <p:pic>
        <p:nvPicPr>
          <p:cNvPr id="20" name="Graphic 19">
            <a:extLst>
              <a:ext uri="{FF2B5EF4-FFF2-40B4-BE49-F238E27FC236}">
                <a16:creationId xmlns:a16="http://schemas.microsoft.com/office/drawing/2014/main" id="{D5D00484-BBA2-0B50-4819-E7DEB7DBC0E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854610" y="1830347"/>
            <a:ext cx="820522" cy="704807"/>
          </a:xfrm>
          <a:prstGeom prst="rect">
            <a:avLst/>
          </a:prstGeom>
        </p:spPr>
      </p:pic>
      <p:pic>
        <p:nvPicPr>
          <p:cNvPr id="22" name="Graphic 21">
            <a:extLst>
              <a:ext uri="{FF2B5EF4-FFF2-40B4-BE49-F238E27FC236}">
                <a16:creationId xmlns:a16="http://schemas.microsoft.com/office/drawing/2014/main" id="{9B6567A7-66E9-92AC-1C3E-00E4AE74197F}"/>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32396" y="3279756"/>
            <a:ext cx="664950" cy="571175"/>
          </a:xfrm>
          <a:prstGeom prst="rect">
            <a:avLst/>
          </a:prstGeom>
        </p:spPr>
      </p:pic>
    </p:spTree>
    <p:extLst>
      <p:ext uri="{BB962C8B-B14F-4D97-AF65-F5344CB8AC3E}">
        <p14:creationId xmlns:p14="http://schemas.microsoft.com/office/powerpoint/2010/main" val="1775213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86FC620-453D-A4F2-58D4-C38D956BEC8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1" name="Text Placeholder 2">
            <a:extLst>
              <a:ext uri="{FF2B5EF4-FFF2-40B4-BE49-F238E27FC236}">
                <a16:creationId xmlns:a16="http://schemas.microsoft.com/office/drawing/2014/main" id="{F32DBA51-2487-31F1-B890-4C1E908EBCCF}"/>
              </a:ext>
            </a:extLst>
          </p:cNvPr>
          <p:cNvSpPr txBox="1">
            <a:spLocks/>
          </p:cNvSpPr>
          <p:nvPr/>
        </p:nvSpPr>
        <p:spPr>
          <a:xfrm>
            <a:off x="6762651" y="1002639"/>
            <a:ext cx="4516332" cy="4368811"/>
          </a:xfrm>
          <a:prstGeom prst="rect">
            <a:avLst/>
          </a:prstGeom>
        </p:spPr>
        <p:txBody>
          <a:bodyPr lIns="91440" tIns="45720" rIns="91440" bIns="45720" anchor="t"/>
          <a:lstStyle>
            <a:lvl1pPr marL="0" indent="0" algn="ctr" defTabSz="914377" rtl="0" eaLnBrk="1" latinLnBrk="0" hangingPunct="1">
              <a:lnSpc>
                <a:spcPct val="120000"/>
              </a:lnSpc>
              <a:spcBef>
                <a:spcPts val="300"/>
              </a:spcBef>
              <a:spcAft>
                <a:spcPts val="600"/>
              </a:spcAft>
              <a:buFont typeface="Arial"/>
              <a:buNone/>
              <a:defRPr sz="1800" b="0" i="0" kern="1200">
                <a:solidFill>
                  <a:srgbClr val="000000"/>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20000"/>
              </a:lnSpc>
              <a:spcBef>
                <a:spcPts val="300"/>
              </a:spcBef>
              <a:spcAft>
                <a:spcPts val="1200"/>
              </a:spcAft>
              <a:buClrTx/>
              <a:buSzTx/>
              <a:buFont typeface="Arial"/>
              <a:buNone/>
              <a:tabLst/>
              <a:defRPr/>
            </a:pPr>
            <a:r>
              <a:rPr kumimoji="0" lang="en-US" sz="1600" b="0" i="0" u="none" strike="noStrike" kern="1200" cap="none" spc="0" normalizeH="0" baseline="0" noProof="0">
                <a:ln>
                  <a:noFill/>
                </a:ln>
                <a:solidFill>
                  <a:srgbClr val="000000"/>
                </a:solidFill>
                <a:effectLst/>
                <a:uLnTx/>
                <a:uFillTx/>
                <a:latin typeface="Arial"/>
                <a:cs typeface="Arial"/>
              </a:rPr>
              <a:t>Assess and support organizational readiness in implementing practices to improve diversity, equity, inclusion, and accessibility in a Registered Apprenticeship program</a:t>
            </a:r>
          </a:p>
          <a:p>
            <a:pPr marL="0" marR="0" lvl="0" indent="0" algn="l" defTabSz="914377" rtl="0" eaLnBrk="1" fontAlgn="auto" latinLnBrk="0" hangingPunct="1">
              <a:lnSpc>
                <a:spcPct val="120000"/>
              </a:lnSpc>
              <a:spcBef>
                <a:spcPts val="300"/>
              </a:spcBef>
              <a:spcAft>
                <a:spcPts val="1200"/>
              </a:spcAft>
              <a:buClrTx/>
              <a:buSzTx/>
              <a:buFont typeface="Arial"/>
              <a:buNone/>
              <a:tabLst/>
              <a:defRPr/>
            </a:pPr>
            <a:r>
              <a:rPr kumimoji="0" lang="en-US" sz="1600" b="0" i="0" u="none" strike="noStrike" kern="1200" cap="none" spc="0" normalizeH="0" baseline="0" noProof="0">
                <a:ln>
                  <a:noFill/>
                </a:ln>
                <a:solidFill>
                  <a:srgbClr val="000000"/>
                </a:solidFill>
                <a:effectLst/>
                <a:uLnTx/>
                <a:uFillTx/>
                <a:latin typeface="Arial" charset="0"/>
                <a:cs typeface="Arial" charset="0"/>
              </a:rPr>
              <a:t>Implement customized diversity, equity, inclusion, and accessibility strategies for recruitment, mentorship, related instruction, and retention services at Registered Apprenticeship employers and their partners</a:t>
            </a:r>
          </a:p>
          <a:p>
            <a:pPr marL="0" marR="0" lvl="0" indent="0" algn="l" defTabSz="914377" rtl="0" eaLnBrk="1" fontAlgn="auto" latinLnBrk="0" hangingPunct="1">
              <a:lnSpc>
                <a:spcPct val="120000"/>
              </a:lnSpc>
              <a:spcBef>
                <a:spcPts val="300"/>
              </a:spcBef>
              <a:spcAft>
                <a:spcPts val="1200"/>
              </a:spcAft>
              <a:buClrTx/>
              <a:buSzTx/>
              <a:buFont typeface="Arial"/>
              <a:buNone/>
              <a:tabLst/>
              <a:defRPr/>
            </a:pPr>
            <a:r>
              <a:rPr kumimoji="0" lang="en-US" sz="1600" b="0" i="0" u="none" strike="noStrike" kern="1200" cap="none" spc="0" normalizeH="0" baseline="0" noProof="0">
                <a:ln>
                  <a:noFill/>
                </a:ln>
                <a:solidFill>
                  <a:srgbClr val="000000"/>
                </a:solidFill>
                <a:effectLst/>
                <a:uLnTx/>
                <a:uFillTx/>
                <a:latin typeface="Arial" charset="0"/>
                <a:cs typeface="Arial" charset="0"/>
              </a:rPr>
              <a:t>Integrate data and apprentice voice within the design of Registered Apprenticeship programs</a:t>
            </a:r>
          </a:p>
          <a:p>
            <a:pPr marL="0" marR="0" lvl="0" indent="0" algn="l" defTabSz="914377" rtl="0" eaLnBrk="1" fontAlgn="auto" latinLnBrk="0" hangingPunct="1">
              <a:lnSpc>
                <a:spcPct val="120000"/>
              </a:lnSpc>
              <a:spcBef>
                <a:spcPts val="300"/>
              </a:spcBef>
              <a:spcAft>
                <a:spcPts val="1200"/>
              </a:spcAft>
              <a:buClrTx/>
              <a:buSzTx/>
              <a:buFont typeface="Arial"/>
              <a:buNone/>
              <a:tabLst/>
              <a:defRPr/>
            </a:pPr>
            <a:r>
              <a:rPr kumimoji="0" lang="en-US" sz="1600" b="0" i="0" u="none" strike="noStrike" kern="1200" cap="none" spc="0" normalizeH="0" baseline="0" noProof="0">
                <a:ln>
                  <a:noFill/>
                </a:ln>
                <a:solidFill>
                  <a:srgbClr val="000000"/>
                </a:solidFill>
                <a:effectLst/>
                <a:uLnTx/>
                <a:uFillTx/>
                <a:latin typeface="Arial" charset="0"/>
                <a:cs typeface="Arial" charset="0"/>
              </a:rPr>
              <a:t>Build the capacity of intermediaries, community-based organizations, and educational partners to effectively engage in building equitable Registered Apprenticeship opportunities</a:t>
            </a:r>
          </a:p>
          <a:p>
            <a:pPr marL="0" marR="0" lvl="0" indent="0" algn="l" defTabSz="914377" rtl="0" eaLnBrk="1" fontAlgn="auto" latinLnBrk="0" hangingPunct="1">
              <a:lnSpc>
                <a:spcPct val="120000"/>
              </a:lnSpc>
              <a:spcBef>
                <a:spcPts val="300"/>
              </a:spcBef>
              <a:spcAft>
                <a:spcPts val="1200"/>
              </a:spcAft>
              <a:buClrTx/>
              <a:buSzTx/>
              <a:buFont typeface="Arial"/>
              <a:buNone/>
              <a:tabLst/>
              <a:defRPr/>
            </a:pPr>
            <a:endParaRPr kumimoji="0" lang="en-US" sz="1600" b="0" i="0" u="none" strike="noStrike" kern="1200" cap="none" spc="0" normalizeH="0" baseline="0" noProof="0">
              <a:ln>
                <a:noFill/>
              </a:ln>
              <a:solidFill>
                <a:srgbClr val="000000"/>
              </a:solidFill>
              <a:effectLst/>
              <a:uLnTx/>
              <a:uFillTx/>
              <a:latin typeface="Arial" charset="0"/>
              <a:cs typeface="Arial" charset="0"/>
            </a:endParaRPr>
          </a:p>
          <a:p>
            <a:pPr marL="0" marR="0" lvl="0" indent="0" algn="l" defTabSz="914377" rtl="0" eaLnBrk="1" fontAlgn="auto" latinLnBrk="0" hangingPunct="1">
              <a:lnSpc>
                <a:spcPct val="120000"/>
              </a:lnSpc>
              <a:spcBef>
                <a:spcPts val="300"/>
              </a:spcBef>
              <a:spcAft>
                <a:spcPts val="1200"/>
              </a:spcAft>
              <a:buClrTx/>
              <a:buSzTx/>
              <a:buFont typeface="Arial"/>
              <a:buNone/>
              <a:tabLst/>
              <a:defRPr/>
            </a:pPr>
            <a:endParaRPr kumimoji="0" lang="en-US" sz="1600" b="0" i="0" u="none" strike="noStrike" kern="1200" cap="none" spc="0" normalizeH="0" baseline="0" noProof="0">
              <a:ln>
                <a:noFill/>
              </a:ln>
              <a:solidFill>
                <a:srgbClr val="000000"/>
              </a:solidFill>
              <a:effectLst/>
              <a:uLnTx/>
              <a:uFillTx/>
              <a:latin typeface="Arial" charset="0"/>
              <a:cs typeface="Arial" charset="0"/>
            </a:endParaRPr>
          </a:p>
          <a:p>
            <a:pPr marL="0" marR="0" lvl="0" indent="0" algn="l" defTabSz="914377" rtl="0" eaLnBrk="1" fontAlgn="auto" latinLnBrk="0" hangingPunct="1">
              <a:lnSpc>
                <a:spcPct val="120000"/>
              </a:lnSpc>
              <a:spcBef>
                <a:spcPts val="300"/>
              </a:spcBef>
              <a:spcAft>
                <a:spcPts val="1200"/>
              </a:spcAft>
              <a:buClrTx/>
              <a:buSzTx/>
              <a:buFont typeface="Arial"/>
              <a:buNone/>
              <a:tabLst/>
              <a:defRPr/>
            </a:pPr>
            <a:endParaRPr kumimoji="0" lang="en-US" sz="1600" b="0" i="0" u="none" strike="noStrike" kern="1200" cap="none" spc="0" normalizeH="0" baseline="0" noProof="0">
              <a:ln>
                <a:noFill/>
              </a:ln>
              <a:solidFill>
                <a:srgbClr val="000000"/>
              </a:solidFill>
              <a:effectLst/>
              <a:uLnTx/>
              <a:uFillTx/>
              <a:latin typeface="Arial" charset="0"/>
              <a:cs typeface="Arial" charset="0"/>
            </a:endParaRPr>
          </a:p>
        </p:txBody>
      </p:sp>
      <p:sp>
        <p:nvSpPr>
          <p:cNvPr id="32" name="Text Placeholder 1">
            <a:extLst>
              <a:ext uri="{FF2B5EF4-FFF2-40B4-BE49-F238E27FC236}">
                <a16:creationId xmlns:a16="http://schemas.microsoft.com/office/drawing/2014/main" id="{3021E1A0-7C6F-AAFF-C16B-6DAF78F7E1DD}"/>
              </a:ext>
            </a:extLst>
          </p:cNvPr>
          <p:cNvSpPr>
            <a:spLocks noGrp="1"/>
          </p:cNvSpPr>
          <p:nvPr>
            <p:ph type="body" sz="quarter" idx="12"/>
          </p:nvPr>
        </p:nvSpPr>
        <p:spPr>
          <a:xfrm>
            <a:off x="767559" y="1797213"/>
            <a:ext cx="4516332" cy="797826"/>
          </a:xfrm>
        </p:spPr>
        <p:txBody>
          <a:bodyPr lIns="91440" tIns="45720" rIns="91440" bIns="45720" anchor="ctr"/>
          <a:lstStyle/>
          <a:p>
            <a:pPr algn="l"/>
            <a:r>
              <a:rPr lang="en-US" sz="3500">
                <a:latin typeface="Arial"/>
                <a:cs typeface="Arial"/>
              </a:rPr>
              <a:t>Our Approach</a:t>
            </a:r>
          </a:p>
        </p:txBody>
      </p:sp>
      <p:sp>
        <p:nvSpPr>
          <p:cNvPr id="33" name="Text Placeholder 2">
            <a:extLst>
              <a:ext uri="{FF2B5EF4-FFF2-40B4-BE49-F238E27FC236}">
                <a16:creationId xmlns:a16="http://schemas.microsoft.com/office/drawing/2014/main" id="{C1B591EF-B669-84BB-DF30-3037A01BABA7}"/>
              </a:ext>
            </a:extLst>
          </p:cNvPr>
          <p:cNvSpPr>
            <a:spLocks noGrp="1"/>
          </p:cNvSpPr>
          <p:nvPr>
            <p:ph type="body" sz="quarter" idx="15"/>
          </p:nvPr>
        </p:nvSpPr>
        <p:spPr>
          <a:xfrm>
            <a:off x="767560" y="2761587"/>
            <a:ext cx="4516331" cy="2098435"/>
          </a:xfrm>
        </p:spPr>
        <p:txBody>
          <a:bodyPr lIns="91440" tIns="45720" rIns="91440" bIns="45720" anchor="t"/>
          <a:lstStyle/>
          <a:p>
            <a:pPr algn="l"/>
            <a:r>
              <a:rPr lang="en-US" sz="2000">
                <a:latin typeface="Arial"/>
                <a:cs typeface="Arial"/>
              </a:rPr>
              <a:t>To establish diverse, equitable, inclusive, and accessible Registered Apprenticeships, youth apprenticeships, and high-quality pre-apprenticeships, the Innovation Hub works with employers, intermediaries, community-based organizations, educational partners, workforce boards, and government agencies to:</a:t>
            </a:r>
          </a:p>
        </p:txBody>
      </p:sp>
      <p:sp>
        <p:nvSpPr>
          <p:cNvPr id="34" name="Text Placeholder 3">
            <a:extLst>
              <a:ext uri="{FF2B5EF4-FFF2-40B4-BE49-F238E27FC236}">
                <a16:creationId xmlns:a16="http://schemas.microsoft.com/office/drawing/2014/main" id="{0C54D880-A0A4-0F3E-11BE-27E80E4CC930}"/>
              </a:ext>
            </a:extLst>
          </p:cNvPr>
          <p:cNvSpPr>
            <a:spLocks noGrp="1"/>
          </p:cNvSpPr>
          <p:nvPr>
            <p:ph type="body" sz="quarter" idx="19"/>
          </p:nvPr>
        </p:nvSpPr>
        <p:spPr>
          <a:xfrm>
            <a:off x="767559" y="1176484"/>
            <a:ext cx="8244420" cy="317340"/>
          </a:xfrm>
        </p:spPr>
        <p:txBody>
          <a:bodyPr lIns="91440" tIns="45720" rIns="91440" bIns="45720" anchor="b"/>
          <a:lstStyle/>
          <a:p>
            <a:pPr algn="l"/>
            <a:r>
              <a:rPr lang="en-US" err="1">
                <a:latin typeface="Arial"/>
                <a:cs typeface="Arial"/>
              </a:rPr>
              <a:t>Deia</a:t>
            </a:r>
            <a:r>
              <a:rPr lang="en-US">
                <a:latin typeface="Arial"/>
                <a:cs typeface="Arial"/>
              </a:rPr>
              <a:t> innovation hub</a:t>
            </a:r>
            <a:endParaRPr lang="en-US"/>
          </a:p>
        </p:txBody>
      </p:sp>
      <p:sp>
        <p:nvSpPr>
          <p:cNvPr id="35" name="Rectangle 34">
            <a:extLst>
              <a:ext uri="{FF2B5EF4-FFF2-40B4-BE49-F238E27FC236}">
                <a16:creationId xmlns:a16="http://schemas.microsoft.com/office/drawing/2014/main" id="{606DE291-A308-4FB4-CB7D-C0BB57BAC301}"/>
              </a:ext>
            </a:extLst>
          </p:cNvPr>
          <p:cNvSpPr/>
          <p:nvPr/>
        </p:nvSpPr>
        <p:spPr>
          <a:xfrm>
            <a:off x="0" y="2595039"/>
            <a:ext cx="5113176" cy="457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6" name="Graphic 35">
            <a:extLst>
              <a:ext uri="{FF2B5EF4-FFF2-40B4-BE49-F238E27FC236}">
                <a16:creationId xmlns:a16="http://schemas.microsoft.com/office/drawing/2014/main" id="{A601F569-4A5B-2BD3-B057-BA2141783DE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38380" y="3982534"/>
            <a:ext cx="652982" cy="704806"/>
          </a:xfrm>
          <a:prstGeom prst="rect">
            <a:avLst/>
          </a:prstGeom>
        </p:spPr>
      </p:pic>
      <p:pic>
        <p:nvPicPr>
          <p:cNvPr id="37" name="Graphic 36">
            <a:extLst>
              <a:ext uri="{FF2B5EF4-FFF2-40B4-BE49-F238E27FC236}">
                <a16:creationId xmlns:a16="http://schemas.microsoft.com/office/drawing/2014/main" id="{14A8F35F-B9D1-0E20-52D3-B04FB953EC3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938380" y="1042602"/>
            <a:ext cx="652982" cy="704807"/>
          </a:xfrm>
          <a:prstGeom prst="rect">
            <a:avLst/>
          </a:prstGeom>
        </p:spPr>
      </p:pic>
      <p:pic>
        <p:nvPicPr>
          <p:cNvPr id="38" name="Graphic 37">
            <a:extLst>
              <a:ext uri="{FF2B5EF4-FFF2-40B4-BE49-F238E27FC236}">
                <a16:creationId xmlns:a16="http://schemas.microsoft.com/office/drawing/2014/main" id="{2019CABA-23CC-B237-3067-4F5E98097195}"/>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6000283" y="2468476"/>
            <a:ext cx="529176" cy="571175"/>
          </a:xfrm>
          <a:prstGeom prst="rect">
            <a:avLst/>
          </a:prstGeom>
        </p:spPr>
      </p:pic>
      <p:pic>
        <p:nvPicPr>
          <p:cNvPr id="39" name="Graphic 38">
            <a:extLst>
              <a:ext uri="{FF2B5EF4-FFF2-40B4-BE49-F238E27FC236}">
                <a16:creationId xmlns:a16="http://schemas.microsoft.com/office/drawing/2014/main" id="{01673BEC-3F3C-A210-1745-9A0BCEB20CBB}"/>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5938380" y="4757786"/>
            <a:ext cx="652982" cy="704806"/>
          </a:xfrm>
          <a:prstGeom prst="rect">
            <a:avLst/>
          </a:prstGeom>
        </p:spPr>
      </p:pic>
      <p:pic>
        <p:nvPicPr>
          <p:cNvPr id="13" name="Picture 12">
            <a:extLst>
              <a:ext uri="{FF2B5EF4-FFF2-40B4-BE49-F238E27FC236}">
                <a16:creationId xmlns:a16="http://schemas.microsoft.com/office/drawing/2014/main" id="{D74C6199-0788-DFAF-A095-E6D95E377DE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278983" y="5979312"/>
            <a:ext cx="661736" cy="707486"/>
          </a:xfrm>
          <a:prstGeom prst="rect">
            <a:avLst/>
          </a:prstGeom>
        </p:spPr>
      </p:pic>
    </p:spTree>
    <p:extLst>
      <p:ext uri="{BB962C8B-B14F-4D97-AF65-F5344CB8AC3E}">
        <p14:creationId xmlns:p14="http://schemas.microsoft.com/office/powerpoint/2010/main" val="3754415995"/>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239588-08EF-9C24-4079-A433DD1F9D3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372101"/>
            <a:ext cx="12192000" cy="6858000"/>
          </a:xfrm>
          <a:prstGeom prst="rect">
            <a:avLst/>
          </a:prstGeom>
        </p:spPr>
      </p:pic>
      <p:sp>
        <p:nvSpPr>
          <p:cNvPr id="2" name="TextBox 1">
            <a:extLst>
              <a:ext uri="{FF2B5EF4-FFF2-40B4-BE49-F238E27FC236}">
                <a16:creationId xmlns:a16="http://schemas.microsoft.com/office/drawing/2014/main" id="{57A15A73-F8CE-4962-5BAE-16DA7B9EC8ED}"/>
              </a:ext>
            </a:extLst>
          </p:cNvPr>
          <p:cNvSpPr txBox="1"/>
          <p:nvPr/>
        </p:nvSpPr>
        <p:spPr>
          <a:xfrm>
            <a:off x="507999" y="8033893"/>
            <a:ext cx="918132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a:ln>
                  <a:noFill/>
                </a:ln>
                <a:solidFill>
                  <a:srgbClr val="222222"/>
                </a:solidFill>
                <a:effectLst/>
                <a:uLnTx/>
                <a:uFillTx/>
                <a:latin typeface="Arial" panose="020B0604020202020204"/>
                <a:ea typeface="+mn-ea"/>
                <a:cs typeface="Arial"/>
              </a:rPr>
              <a:t>Diversity: </a:t>
            </a:r>
            <a:r>
              <a:rPr kumimoji="0" lang="en-US" sz="1800" b="0" i="0" u="none" strike="noStrike" kern="1200" cap="none" spc="0" normalizeH="0" baseline="0" noProof="0">
                <a:ln>
                  <a:noFill/>
                </a:ln>
                <a:solidFill>
                  <a:srgbClr val="222222"/>
                </a:solidFill>
                <a:effectLst/>
                <a:uLnTx/>
                <a:uFillTx/>
                <a:latin typeface="Arial" panose="020B0604020202020204"/>
                <a:ea typeface="+mn-ea"/>
                <a:cs typeface="Arial"/>
              </a:rPr>
              <a:t>The representation and proactive valuing of varied identities, differences, and perspectives, honoring our lived experiences collectively and individually.​</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a:ln>
                  <a:noFill/>
                </a:ln>
                <a:solidFill>
                  <a:srgbClr val="222222"/>
                </a:solidFill>
                <a:effectLst/>
                <a:uLnTx/>
                <a:uFillTx/>
                <a:latin typeface="Arial" panose="020B0604020202020204"/>
                <a:ea typeface="+mn-ea"/>
                <a:cs typeface="Arial"/>
              </a:rPr>
              <a:t>Equity:</a:t>
            </a:r>
            <a:r>
              <a:rPr kumimoji="0" lang="en-US" sz="1800" b="0" i="0" u="none" strike="noStrike" kern="1200" cap="none" spc="0" normalizeH="0" baseline="0" noProof="0">
                <a:ln>
                  <a:noFill/>
                </a:ln>
                <a:solidFill>
                  <a:srgbClr val="222222"/>
                </a:solidFill>
                <a:effectLst/>
                <a:uLnTx/>
                <a:uFillTx/>
                <a:latin typeface="Arial" panose="020B0604020202020204"/>
                <a:ea typeface="+mn-ea"/>
                <a:cs typeface="Arial"/>
              </a:rPr>
              <a:t> Intentional distribution of access and resources to remove the predictability of success or failure that correlates with entrenched outcome disparities in our society.​</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222222"/>
                </a:solidFill>
                <a:effectLst/>
                <a:uLnTx/>
                <a:uFillTx/>
                <a:latin typeface="Arial" panose="020B0604020202020204"/>
                <a:ea typeface="+mn-ea"/>
                <a:cs typeface="Arial"/>
              </a:rPr>
              <a:t>Inclusion:</a:t>
            </a:r>
            <a:r>
              <a:rPr kumimoji="0" lang="en-US" sz="1800" b="0" i="0" u="none" strike="noStrike" kern="1200" cap="none" spc="0" normalizeH="0" baseline="0" noProof="0">
                <a:ln>
                  <a:noFill/>
                </a:ln>
                <a:solidFill>
                  <a:srgbClr val="222222"/>
                </a:solidFill>
                <a:effectLst/>
                <a:uLnTx/>
                <a:uFillTx/>
                <a:latin typeface="Arial" panose="020B0604020202020204"/>
                <a:ea typeface="+mn-ea"/>
                <a:cs typeface="Arial"/>
              </a:rPr>
              <a:t> The creation of a culture of belonging that prioritizes the contribution and participation of all people in executing an organization’s mission, values, and goals.​</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222222"/>
                </a:solidFill>
                <a:effectLst/>
                <a:uLnTx/>
                <a:uFillTx/>
                <a:latin typeface="Arial" panose="020B0604020202020204"/>
                <a:ea typeface="+mn-ea"/>
                <a:cs typeface="Arial"/>
              </a:rPr>
              <a:t>Accessibility:</a:t>
            </a:r>
            <a:r>
              <a:rPr kumimoji="0" lang="en-US" sz="1800" b="0" i="0" u="none" strike="noStrike" kern="1200" cap="none" spc="0" normalizeH="0" baseline="0" noProof="0">
                <a:ln>
                  <a:noFill/>
                </a:ln>
                <a:solidFill>
                  <a:srgbClr val="222222"/>
                </a:solidFill>
                <a:effectLst/>
                <a:uLnTx/>
                <a:uFillTx/>
                <a:latin typeface="Arial" panose="020B0604020202020204"/>
                <a:ea typeface="+mn-ea"/>
                <a:cs typeface="Arial"/>
              </a:rPr>
              <a:t> The facilitation of full and independent access for all people to employment, facilities, services, and information through intentional design, development of accommodations, and respect for the wide range of human ability.</a:t>
            </a:r>
          </a:p>
        </p:txBody>
      </p:sp>
      <p:sp>
        <p:nvSpPr>
          <p:cNvPr id="3" name="TextBox 2">
            <a:extLst>
              <a:ext uri="{FF2B5EF4-FFF2-40B4-BE49-F238E27FC236}">
                <a16:creationId xmlns:a16="http://schemas.microsoft.com/office/drawing/2014/main" id="{6A7E770B-B9CA-BD15-E890-45A556155419}"/>
              </a:ext>
            </a:extLst>
          </p:cNvPr>
          <p:cNvSpPr txBox="1"/>
          <p:nvPr/>
        </p:nvSpPr>
        <p:spPr>
          <a:xfrm>
            <a:off x="1067906" y="692572"/>
            <a:ext cx="52686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a:ln>
                  <a:noFill/>
                </a:ln>
                <a:solidFill>
                  <a:srgbClr val="222222"/>
                </a:solidFill>
                <a:effectLst/>
                <a:uLnTx/>
                <a:uFillTx/>
                <a:latin typeface="Arial" panose="020B0604020202020204" pitchFamily="34" charset="0"/>
                <a:ea typeface="+mn-ea"/>
                <a:cs typeface="Arial" panose="020B0604020202020204" pitchFamily="34" charset="0"/>
              </a:rPr>
              <a:t>DEIA </a:t>
            </a:r>
            <a:r>
              <a:rPr kumimoji="0" lang="en-US" sz="3200" b="1" i="0" u="none" strike="noStrike" kern="1200" cap="none" spc="0" normalizeH="0" baseline="0" noProof="0">
                <a:ln>
                  <a:noFill/>
                </a:ln>
                <a:solidFill>
                  <a:srgbClr val="222222"/>
                </a:solidFill>
                <a:effectLst/>
                <a:uLnTx/>
                <a:uFillTx/>
                <a:latin typeface="Arial" panose="020B0604020202020204" pitchFamily="34" charset="0"/>
                <a:ea typeface="+mn-ea"/>
                <a:cs typeface="Arial" panose="020B0604020202020204" pitchFamily="34" charset="0"/>
              </a:rPr>
              <a:t>Definitions</a:t>
            </a:r>
          </a:p>
        </p:txBody>
      </p:sp>
      <p:pic>
        <p:nvPicPr>
          <p:cNvPr id="9" name="Picture 8" descr="Icon&#10;&#10;Description automatically generated">
            <a:extLst>
              <a:ext uri="{FF2B5EF4-FFF2-40B4-BE49-F238E27FC236}">
                <a16:creationId xmlns:a16="http://schemas.microsoft.com/office/drawing/2014/main" id="{92F01B93-1B99-5B95-77A8-B8FB8DCA4A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7906" y="1632954"/>
            <a:ext cx="1447753" cy="1447753"/>
          </a:xfrm>
          <a:prstGeom prst="rect">
            <a:avLst/>
          </a:prstGeom>
        </p:spPr>
      </p:pic>
      <p:sp>
        <p:nvSpPr>
          <p:cNvPr id="16" name="TextBox 15">
            <a:extLst>
              <a:ext uri="{FF2B5EF4-FFF2-40B4-BE49-F238E27FC236}">
                <a16:creationId xmlns:a16="http://schemas.microsoft.com/office/drawing/2014/main" id="{7E4D6F47-03C0-4341-403A-46482AAE13E9}"/>
              </a:ext>
            </a:extLst>
          </p:cNvPr>
          <p:cNvSpPr txBox="1"/>
          <p:nvPr/>
        </p:nvSpPr>
        <p:spPr>
          <a:xfrm>
            <a:off x="507999" y="3271195"/>
            <a:ext cx="256756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22222"/>
                </a:solidFill>
                <a:effectLst/>
                <a:uLnTx/>
                <a:uFillTx/>
                <a:latin typeface="Arial" panose="020B0604020202020204"/>
                <a:ea typeface="+mn-ea"/>
                <a:cs typeface="Arial"/>
              </a:rPr>
              <a:t>Diversity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222222"/>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22222"/>
                </a:solidFill>
                <a:effectLst/>
                <a:uLnTx/>
                <a:uFillTx/>
                <a:latin typeface="Arial" panose="020B0604020202020204"/>
                <a:ea typeface="+mn-ea"/>
                <a:cs typeface="Arial"/>
              </a:rPr>
              <a:t>The representation and proactive valuing of varied identities, differences, and perspectives, honoring our lived experiences collectively and individually.​</a:t>
            </a:r>
          </a:p>
        </p:txBody>
      </p:sp>
      <p:pic>
        <p:nvPicPr>
          <p:cNvPr id="11" name="Picture 10" descr="Icon&#10;&#10;Description automatically generated">
            <a:extLst>
              <a:ext uri="{FF2B5EF4-FFF2-40B4-BE49-F238E27FC236}">
                <a16:creationId xmlns:a16="http://schemas.microsoft.com/office/drawing/2014/main" id="{63B64A23-C277-04DD-E86F-3A598A83C6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37255" y="1632954"/>
            <a:ext cx="1447753" cy="1447753"/>
          </a:xfrm>
          <a:prstGeom prst="rect">
            <a:avLst/>
          </a:prstGeom>
        </p:spPr>
      </p:pic>
      <p:sp>
        <p:nvSpPr>
          <p:cNvPr id="17" name="TextBox 16">
            <a:extLst>
              <a:ext uri="{FF2B5EF4-FFF2-40B4-BE49-F238E27FC236}">
                <a16:creationId xmlns:a16="http://schemas.microsoft.com/office/drawing/2014/main" id="{5D9CE350-4726-3322-F45D-C118DE79AEEF}"/>
              </a:ext>
            </a:extLst>
          </p:cNvPr>
          <p:cNvSpPr txBox="1"/>
          <p:nvPr/>
        </p:nvSpPr>
        <p:spPr>
          <a:xfrm>
            <a:off x="3277348" y="3271195"/>
            <a:ext cx="2567569" cy="2369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22222"/>
                </a:solidFill>
                <a:effectLst/>
                <a:uLnTx/>
                <a:uFillTx/>
                <a:latin typeface="Arial" panose="020B0604020202020204"/>
                <a:ea typeface="+mn-ea"/>
                <a:cs typeface="Arial"/>
              </a:rPr>
              <a:t>Equity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222222"/>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22222"/>
                </a:solidFill>
                <a:effectLst/>
                <a:uLnTx/>
                <a:uFillTx/>
                <a:latin typeface="Arial" panose="020B0604020202020204"/>
                <a:ea typeface="+mn-ea"/>
                <a:cs typeface="Arial"/>
              </a:rPr>
              <a:t>Intentional distribution of access and resources to remove the predictability of success or failure that correlates with entrenched outcome disparities in our society.​</a:t>
            </a:r>
          </a:p>
        </p:txBody>
      </p:sp>
      <p:pic>
        <p:nvPicPr>
          <p:cNvPr id="13" name="Picture 12" descr="Icon&#10;&#10;Description automatically generated">
            <a:extLst>
              <a:ext uri="{FF2B5EF4-FFF2-40B4-BE49-F238E27FC236}">
                <a16:creationId xmlns:a16="http://schemas.microsoft.com/office/drawing/2014/main" id="{9EB79958-87CA-6BD2-05FE-EB97BC6F129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39910" y="1632954"/>
            <a:ext cx="1447753" cy="1447753"/>
          </a:xfrm>
          <a:prstGeom prst="rect">
            <a:avLst/>
          </a:prstGeom>
        </p:spPr>
      </p:pic>
      <p:sp>
        <p:nvSpPr>
          <p:cNvPr id="18" name="TextBox 17">
            <a:extLst>
              <a:ext uri="{FF2B5EF4-FFF2-40B4-BE49-F238E27FC236}">
                <a16:creationId xmlns:a16="http://schemas.microsoft.com/office/drawing/2014/main" id="{1AE05A7B-9587-8EC5-7D38-43578F026796}"/>
              </a:ext>
            </a:extLst>
          </p:cNvPr>
          <p:cNvSpPr txBox="1"/>
          <p:nvPr/>
        </p:nvSpPr>
        <p:spPr>
          <a:xfrm>
            <a:off x="6046697" y="3271195"/>
            <a:ext cx="2634180" cy="2369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22222"/>
                </a:solidFill>
                <a:effectLst/>
                <a:uLnTx/>
                <a:uFillTx/>
                <a:latin typeface="Arial" panose="020B0604020202020204"/>
                <a:ea typeface="+mn-ea"/>
                <a:cs typeface="Arial"/>
              </a:rPr>
              <a:t>Inclusion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222222"/>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22222"/>
                </a:solidFill>
                <a:effectLst/>
                <a:uLnTx/>
                <a:uFillTx/>
                <a:latin typeface="Arial" panose="020B0604020202020204"/>
                <a:ea typeface="+mn-ea"/>
                <a:cs typeface="Arial"/>
              </a:rPr>
              <a:t>The creation of a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22222"/>
                </a:solidFill>
                <a:effectLst/>
                <a:uLnTx/>
                <a:uFillTx/>
                <a:latin typeface="Arial" panose="020B0604020202020204"/>
                <a:ea typeface="+mn-ea"/>
                <a:cs typeface="Arial"/>
              </a:rPr>
              <a:t>of belonging that prioritizes the contribution and participation of all people in executing an organization’s mission, values, and goals.​</a:t>
            </a:r>
          </a:p>
        </p:txBody>
      </p:sp>
      <p:pic>
        <p:nvPicPr>
          <p:cNvPr id="15" name="Picture 14" descr="Icon&#10;&#10;Description automatically generated">
            <a:extLst>
              <a:ext uri="{FF2B5EF4-FFF2-40B4-BE49-F238E27FC236}">
                <a16:creationId xmlns:a16="http://schemas.microsoft.com/office/drawing/2014/main" id="{6476F972-5BDF-E81E-81E3-203A74CFD85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37483" y="1632954"/>
            <a:ext cx="1447753" cy="1447753"/>
          </a:xfrm>
          <a:prstGeom prst="rect">
            <a:avLst/>
          </a:prstGeom>
        </p:spPr>
      </p:pic>
      <p:sp>
        <p:nvSpPr>
          <p:cNvPr id="19" name="TextBox 18">
            <a:extLst>
              <a:ext uri="{FF2B5EF4-FFF2-40B4-BE49-F238E27FC236}">
                <a16:creationId xmlns:a16="http://schemas.microsoft.com/office/drawing/2014/main" id="{B1A2876F-EEE8-43D3-4A33-58F894CD5FC4}"/>
              </a:ext>
            </a:extLst>
          </p:cNvPr>
          <p:cNvSpPr txBox="1"/>
          <p:nvPr/>
        </p:nvSpPr>
        <p:spPr>
          <a:xfrm>
            <a:off x="8882657" y="3273982"/>
            <a:ext cx="2957406"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22222"/>
                </a:solidFill>
                <a:effectLst/>
                <a:uLnTx/>
                <a:uFillTx/>
                <a:latin typeface="Arial" panose="020B0604020202020204"/>
                <a:ea typeface="+mn-ea"/>
                <a:cs typeface="Arial"/>
              </a:rPr>
              <a:t>Accessibility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222222"/>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22222"/>
                </a:solidFill>
                <a:effectLst/>
                <a:uLnTx/>
                <a:uFillTx/>
                <a:latin typeface="Arial" panose="020B0604020202020204"/>
                <a:ea typeface="+mn-ea"/>
                <a:cs typeface="Arial"/>
              </a:rPr>
              <a:t>The facilitation of full and independent access for all people to employment, facilities, services, and information through intentional design, development of accommodations, and respect for the wide range of human ability.</a:t>
            </a:r>
          </a:p>
        </p:txBody>
      </p:sp>
      <p:sp>
        <p:nvSpPr>
          <p:cNvPr id="24" name="Rectangle 23">
            <a:extLst>
              <a:ext uri="{FF2B5EF4-FFF2-40B4-BE49-F238E27FC236}">
                <a16:creationId xmlns:a16="http://schemas.microsoft.com/office/drawing/2014/main" id="{09AD2FC2-02F5-58D4-F990-8F0FC4C747EE}"/>
              </a:ext>
            </a:extLst>
          </p:cNvPr>
          <p:cNvSpPr/>
          <p:nvPr/>
        </p:nvSpPr>
        <p:spPr>
          <a:xfrm>
            <a:off x="0" y="1372591"/>
            <a:ext cx="5113176" cy="4571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anose="020B0604020202020204"/>
              <a:ea typeface="+mn-ea"/>
              <a:cs typeface="+mn-cs"/>
            </a:endParaRPr>
          </a:p>
        </p:txBody>
      </p:sp>
      <p:pic>
        <p:nvPicPr>
          <p:cNvPr id="6" name="Picture 5" descr="Icon&#10;&#10;Description automatically generated">
            <a:extLst>
              <a:ext uri="{FF2B5EF4-FFF2-40B4-BE49-F238E27FC236}">
                <a16:creationId xmlns:a16="http://schemas.microsoft.com/office/drawing/2014/main" id="{AB1C27FF-E619-AC63-62C2-2387451B35E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379108" y="372101"/>
            <a:ext cx="460955" cy="492594"/>
          </a:xfrm>
          <a:prstGeom prst="rect">
            <a:avLst/>
          </a:prstGeom>
        </p:spPr>
      </p:pic>
    </p:spTree>
    <p:extLst>
      <p:ext uri="{BB962C8B-B14F-4D97-AF65-F5344CB8AC3E}">
        <p14:creationId xmlns:p14="http://schemas.microsoft.com/office/powerpoint/2010/main" val="800433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24F2D32-283B-7C36-1066-549A07F87C2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0CA32520-014E-C164-4C02-34033EAFC467}"/>
              </a:ext>
            </a:extLst>
          </p:cNvPr>
          <p:cNvSpPr/>
          <p:nvPr/>
        </p:nvSpPr>
        <p:spPr>
          <a:xfrm>
            <a:off x="6096001" y="0"/>
            <a:ext cx="6096001" cy="685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2C96F28C-0B41-4FA5-3EF8-97557227CBB8}"/>
              </a:ext>
            </a:extLst>
          </p:cNvPr>
          <p:cNvSpPr/>
          <p:nvPr/>
        </p:nvSpPr>
        <p:spPr>
          <a:xfrm>
            <a:off x="1558932" y="1002873"/>
            <a:ext cx="3207538" cy="3236405"/>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Placeholder 6">
            <a:extLst>
              <a:ext uri="{FF2B5EF4-FFF2-40B4-BE49-F238E27FC236}">
                <a16:creationId xmlns:a16="http://schemas.microsoft.com/office/drawing/2014/main" id="{B93B98B4-E12E-574C-8B24-AD4D2AD9BF00}"/>
              </a:ext>
            </a:extLst>
          </p:cNvPr>
          <p:cNvPicPr>
            <a:picLocks noGrp="1" noChangeAspect="1"/>
          </p:cNvPicPr>
          <p:nvPr>
            <p:ph type="pic" sz="quarter" idx="4294967295"/>
          </p:nvPr>
        </p:nvPicPr>
        <p:blipFill rotWithShape="1">
          <a:blip r:embed="rId4">
            <a:extLst>
              <a:ext uri="{28A0092B-C50C-407E-A947-70E740481C1C}">
                <a14:useLocalDpi xmlns:a14="http://schemas.microsoft.com/office/drawing/2010/main"/>
              </a:ext>
            </a:extLst>
          </a:blip>
          <a:srcRect/>
          <a:stretch/>
        </p:blipFill>
        <p:spPr>
          <a:xfrm>
            <a:off x="1678958" y="1171636"/>
            <a:ext cx="2939420" cy="2930863"/>
          </a:xfrm>
          <a:prstGeom prst="ellipse">
            <a:avLst/>
          </a:prstGeom>
        </p:spPr>
      </p:pic>
      <p:sp>
        <p:nvSpPr>
          <p:cNvPr id="3" name="Text Placeholder 2">
            <a:extLst>
              <a:ext uri="{FF2B5EF4-FFF2-40B4-BE49-F238E27FC236}">
                <a16:creationId xmlns:a16="http://schemas.microsoft.com/office/drawing/2014/main" id="{12561CE4-49D4-C541-B0BE-6DF73EA27884}"/>
              </a:ext>
            </a:extLst>
          </p:cNvPr>
          <p:cNvSpPr>
            <a:spLocks noGrp="1"/>
          </p:cNvSpPr>
          <p:nvPr>
            <p:ph type="body" sz="quarter" idx="4294967295"/>
          </p:nvPr>
        </p:nvSpPr>
        <p:spPr>
          <a:xfrm>
            <a:off x="1282993" y="4572000"/>
            <a:ext cx="3543300" cy="944344"/>
          </a:xfrm>
          <a:prstGeom prst="rect">
            <a:avLst/>
          </a:prstGeom>
        </p:spPr>
        <p:txBody>
          <a:bodyPr/>
          <a:lstStyle/>
          <a:p>
            <a:pPr marL="0" indent="0" algn="ctr">
              <a:buNone/>
            </a:pPr>
            <a:r>
              <a:rPr lang="en-US" sz="2400" b="1">
                <a:solidFill>
                  <a:srgbClr val="000000"/>
                </a:solidFill>
              </a:rPr>
              <a:t>Joshua Johnson</a:t>
            </a:r>
          </a:p>
          <a:p>
            <a:pPr marL="0" indent="0" algn="ctr">
              <a:buNone/>
            </a:pPr>
            <a:r>
              <a:rPr lang="en-US" sz="1600">
                <a:solidFill>
                  <a:srgbClr val="000000"/>
                </a:solidFill>
              </a:rPr>
              <a:t>Director, JFF</a:t>
            </a:r>
          </a:p>
        </p:txBody>
      </p:sp>
      <p:sp>
        <p:nvSpPr>
          <p:cNvPr id="4" name="Text Placeholder 3">
            <a:extLst>
              <a:ext uri="{FF2B5EF4-FFF2-40B4-BE49-F238E27FC236}">
                <a16:creationId xmlns:a16="http://schemas.microsoft.com/office/drawing/2014/main" id="{38EC65EE-92C3-AC47-ADF0-64C058E2E62E}"/>
              </a:ext>
            </a:extLst>
          </p:cNvPr>
          <p:cNvSpPr>
            <a:spLocks noGrp="1"/>
          </p:cNvSpPr>
          <p:nvPr>
            <p:ph type="body" sz="quarter" idx="4294967295"/>
          </p:nvPr>
        </p:nvSpPr>
        <p:spPr>
          <a:xfrm>
            <a:off x="6980238" y="1243643"/>
            <a:ext cx="4327525" cy="4473575"/>
          </a:xfrm>
          <a:prstGeom prst="rect">
            <a:avLst/>
          </a:prstGeom>
        </p:spPr>
        <p:txBody>
          <a:bodyPr>
            <a:normAutofit/>
          </a:bodyPr>
          <a:lstStyle/>
          <a:p>
            <a:pPr marL="0" indent="0">
              <a:lnSpc>
                <a:spcPct val="120000"/>
              </a:lnSpc>
              <a:buNone/>
            </a:pPr>
            <a:r>
              <a:rPr lang="en-US" sz="1800">
                <a:solidFill>
                  <a:srgbClr val="000000"/>
                </a:solidFill>
              </a:rPr>
              <a:t>Joshua is a director in JFF’s </a:t>
            </a:r>
            <a:r>
              <a:rPr lang="en-US" sz="1800">
                <a:solidFill>
                  <a:srgbClr val="000000"/>
                </a:solidFill>
                <a:hlinkClick r:id="rId5">
                  <a:extLst>
                    <a:ext uri="{A12FA001-AC4F-418D-AE19-62706E023703}">
                      <ahyp:hlinkClr xmlns:ahyp="http://schemas.microsoft.com/office/drawing/2018/hyperlinkcolor" val="tx"/>
                    </a:ext>
                  </a:extLst>
                </a:hlinkClick>
              </a:rPr>
              <a:t>Center for Apprenticeship &amp; Work-Based Learning</a:t>
            </a:r>
            <a:r>
              <a:rPr lang="en-US" sz="1800">
                <a:solidFill>
                  <a:srgbClr val="000000"/>
                </a:solidFill>
              </a:rPr>
              <a:t>, where he focuses on expanding access to career pathways in apprenticeship for women, people of color, and other populations underrepresented in the workforce. </a:t>
            </a:r>
          </a:p>
          <a:p>
            <a:pPr marL="0" indent="0">
              <a:lnSpc>
                <a:spcPct val="120000"/>
              </a:lnSpc>
              <a:buNone/>
            </a:pPr>
            <a:r>
              <a:rPr lang="en-US" sz="1800">
                <a:solidFill>
                  <a:srgbClr val="000000"/>
                </a:solidFill>
              </a:rPr>
              <a:t>Prior to JFF, Joshua was the state director of the Wisconsin Apprenticeship System, which encompassed youth and Registered Apprenticeship and certified pre-apprenticeship programs. </a:t>
            </a:r>
          </a:p>
        </p:txBody>
      </p:sp>
      <p:pic>
        <p:nvPicPr>
          <p:cNvPr id="26" name="Picture 25">
            <a:extLst>
              <a:ext uri="{FF2B5EF4-FFF2-40B4-BE49-F238E27FC236}">
                <a16:creationId xmlns:a16="http://schemas.microsoft.com/office/drawing/2014/main" id="{52FBDE7F-F4B3-05A8-2CC5-45512B2B454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7806" y="5979312"/>
            <a:ext cx="661736" cy="707486"/>
          </a:xfrm>
          <a:prstGeom prst="rect">
            <a:avLst/>
          </a:prstGeom>
        </p:spPr>
      </p:pic>
    </p:spTree>
    <p:extLst>
      <p:ext uri="{BB962C8B-B14F-4D97-AF65-F5344CB8AC3E}">
        <p14:creationId xmlns:p14="http://schemas.microsoft.com/office/powerpoint/2010/main" val="1500585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Placeholder 35">
            <a:extLst>
              <a:ext uri="{FF2B5EF4-FFF2-40B4-BE49-F238E27FC236}">
                <a16:creationId xmlns:a16="http://schemas.microsoft.com/office/drawing/2014/main" id="{8469A92D-8807-9221-90AC-74307A75349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1083141" y="4274178"/>
            <a:ext cx="1085850" cy="1096962"/>
          </a:xfrm>
        </p:spPr>
      </p:pic>
      <p:sp>
        <p:nvSpPr>
          <p:cNvPr id="3" name="Text Placeholder 2">
            <a:extLst>
              <a:ext uri="{FF2B5EF4-FFF2-40B4-BE49-F238E27FC236}">
                <a16:creationId xmlns:a16="http://schemas.microsoft.com/office/drawing/2014/main" id="{787FAB91-0F84-0F2B-701D-411DEEA6FDCD}"/>
              </a:ext>
            </a:extLst>
          </p:cNvPr>
          <p:cNvSpPr>
            <a:spLocks noGrp="1"/>
          </p:cNvSpPr>
          <p:nvPr>
            <p:ph type="body" sz="quarter" idx="12"/>
          </p:nvPr>
        </p:nvSpPr>
        <p:spPr>
          <a:xfrm>
            <a:off x="2500486" y="2187024"/>
            <a:ext cx="2707576" cy="736895"/>
          </a:xfrm>
        </p:spPr>
        <p:txBody>
          <a:bodyPr/>
          <a:lstStyle/>
          <a:p>
            <a:r>
              <a:rPr lang="en-US" dirty="0"/>
              <a:t>Ginger Allison</a:t>
            </a:r>
          </a:p>
          <a:p>
            <a:r>
              <a:rPr lang="en-US" sz="1400" b="0" i="1" dirty="0"/>
              <a:t>Director</a:t>
            </a:r>
          </a:p>
        </p:txBody>
      </p:sp>
      <p:pic>
        <p:nvPicPr>
          <p:cNvPr id="38" name="Picture Placeholder 37">
            <a:extLst>
              <a:ext uri="{FF2B5EF4-FFF2-40B4-BE49-F238E27FC236}">
                <a16:creationId xmlns:a16="http://schemas.microsoft.com/office/drawing/2014/main" id="{CFD47DDB-442B-D10F-1AD0-5025433012BE}"/>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xfrm>
            <a:off x="1177042" y="2011376"/>
            <a:ext cx="1085850" cy="1096963"/>
          </a:xfrm>
        </p:spPr>
      </p:pic>
      <p:pic>
        <p:nvPicPr>
          <p:cNvPr id="40" name="Picture Placeholder 39" descr="A close-up of a person smiling&#10;&#10;Description automatically generated">
            <a:extLst>
              <a:ext uri="{FF2B5EF4-FFF2-40B4-BE49-F238E27FC236}">
                <a16:creationId xmlns:a16="http://schemas.microsoft.com/office/drawing/2014/main" id="{D9D14434-6494-6F87-46E8-3E003331D745}"/>
              </a:ext>
            </a:extLst>
          </p:cNvPr>
          <p:cNvPicPr>
            <a:picLocks noGrp="1" noChangeAspect="1"/>
          </p:cNvPicPr>
          <p:nvPr>
            <p:ph type="pic" sz="quarter" idx="23"/>
          </p:nvPr>
        </p:nvPicPr>
        <p:blipFill>
          <a:blip r:embed="rId4" cstate="screen">
            <a:extLst>
              <a:ext uri="{28A0092B-C50C-407E-A947-70E740481C1C}">
                <a14:useLocalDpi xmlns:a14="http://schemas.microsoft.com/office/drawing/2010/main"/>
              </a:ext>
            </a:extLst>
          </a:blip>
          <a:srcRect/>
          <a:stretch>
            <a:fillRect/>
          </a:stretch>
        </p:blipFill>
        <p:spPr>
          <a:xfrm>
            <a:off x="6769100" y="2011363"/>
            <a:ext cx="1076325" cy="1087437"/>
          </a:xfrm>
        </p:spPr>
      </p:pic>
      <p:pic>
        <p:nvPicPr>
          <p:cNvPr id="42" name="Picture Placeholder 41" descr="A person with long hair smiling&#10;&#10;Description automatically generated with low confidence">
            <a:extLst>
              <a:ext uri="{FF2B5EF4-FFF2-40B4-BE49-F238E27FC236}">
                <a16:creationId xmlns:a16="http://schemas.microsoft.com/office/drawing/2014/main" id="{6B7552E7-F29A-F0FE-BE85-DE8DAB8E6F4E}"/>
              </a:ext>
            </a:extLst>
          </p:cNvPr>
          <p:cNvPicPr>
            <a:picLocks noGrp="1" noChangeAspect="1"/>
          </p:cNvPicPr>
          <p:nvPr>
            <p:ph type="pic" sz="quarter" idx="25"/>
          </p:nvPr>
        </p:nvPicPr>
        <p:blipFill rotWithShape="1">
          <a:blip r:embed="rId5" cstate="screen">
            <a:extLst>
              <a:ext uri="{28A0092B-C50C-407E-A947-70E740481C1C}">
                <a14:useLocalDpi xmlns:a14="http://schemas.microsoft.com/office/drawing/2010/main"/>
              </a:ext>
            </a:extLst>
          </a:blip>
          <a:srcRect/>
          <a:stretch/>
        </p:blipFill>
        <p:spPr>
          <a:xfrm>
            <a:off x="6769100" y="4273550"/>
            <a:ext cx="1076325" cy="1087438"/>
          </a:xfrm>
        </p:spPr>
      </p:pic>
      <p:sp>
        <p:nvSpPr>
          <p:cNvPr id="21" name="Text Placeholder 2">
            <a:extLst>
              <a:ext uri="{FF2B5EF4-FFF2-40B4-BE49-F238E27FC236}">
                <a16:creationId xmlns:a16="http://schemas.microsoft.com/office/drawing/2014/main" id="{E5C8EC24-33C1-E54B-7059-720D203C3254}"/>
              </a:ext>
            </a:extLst>
          </p:cNvPr>
          <p:cNvSpPr txBox="1">
            <a:spLocks/>
          </p:cNvSpPr>
          <p:nvPr/>
        </p:nvSpPr>
        <p:spPr>
          <a:xfrm>
            <a:off x="8082136" y="2187024"/>
            <a:ext cx="2707576" cy="736895"/>
          </a:xfrm>
          <a:prstGeom prst="rect">
            <a:avLst/>
          </a:prstGeom>
        </p:spPr>
        <p:txBody>
          <a:bodyPr anchor="b"/>
          <a:lstStyle>
            <a:lvl1pPr marL="0" indent="0" algn="l" defTabSz="914377" rtl="0" eaLnBrk="1" latinLnBrk="0" hangingPunct="1">
              <a:lnSpc>
                <a:spcPct val="80000"/>
              </a:lnSpc>
              <a:spcBef>
                <a:spcPts val="300"/>
              </a:spcBef>
              <a:spcAft>
                <a:spcPts val="600"/>
              </a:spcAft>
              <a:buFont typeface="Arial"/>
              <a:buNone/>
              <a:defRPr sz="1800" b="1" i="0" kern="400" cap="none" spc="0" baseline="0">
                <a:solidFill>
                  <a:srgbClr val="000000"/>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80000"/>
              </a:lnSpc>
              <a:spcBef>
                <a:spcPts val="300"/>
              </a:spcBef>
              <a:spcAft>
                <a:spcPts val="600"/>
              </a:spcAft>
              <a:buClrTx/>
              <a:buSzTx/>
              <a:buFont typeface="Arial"/>
              <a:buNone/>
              <a:tabLst/>
              <a:defRPr/>
            </a:pPr>
            <a:r>
              <a:rPr kumimoji="0" lang="en-US" sz="1800" b="1" i="0" u="none" strike="noStrike" kern="400" cap="none" spc="0" normalizeH="0" baseline="0" noProof="0">
                <a:ln>
                  <a:noFill/>
                </a:ln>
                <a:solidFill>
                  <a:srgbClr val="000000"/>
                </a:solidFill>
                <a:effectLst/>
                <a:uLnTx/>
                <a:uFillTx/>
                <a:latin typeface="Arial" charset="0"/>
                <a:cs typeface="Arial" charset="0"/>
              </a:rPr>
              <a:t>Jennifer Meier</a:t>
            </a:r>
          </a:p>
          <a:p>
            <a:pPr marL="0" marR="0" lvl="0" indent="0" algn="l" defTabSz="914377" rtl="0" eaLnBrk="1" fontAlgn="auto" latinLnBrk="0" hangingPunct="1">
              <a:lnSpc>
                <a:spcPct val="80000"/>
              </a:lnSpc>
              <a:spcBef>
                <a:spcPts val="300"/>
              </a:spcBef>
              <a:spcAft>
                <a:spcPts val="600"/>
              </a:spcAft>
              <a:buClrTx/>
              <a:buSzTx/>
              <a:buFont typeface="Arial"/>
              <a:buNone/>
              <a:tabLst/>
              <a:defRPr/>
            </a:pPr>
            <a:r>
              <a:rPr kumimoji="0" lang="en-US" sz="1400" b="0" i="1" u="none" strike="noStrike" kern="400" cap="none" spc="0" normalizeH="0" baseline="0" noProof="0">
                <a:ln>
                  <a:noFill/>
                </a:ln>
                <a:solidFill>
                  <a:srgbClr val="000000"/>
                </a:solidFill>
                <a:effectLst/>
                <a:uLnTx/>
                <a:uFillTx/>
                <a:latin typeface="Arial" charset="0"/>
                <a:cs typeface="Arial" charset="0"/>
              </a:rPr>
              <a:t>Senior Program Manager</a:t>
            </a:r>
          </a:p>
        </p:txBody>
      </p:sp>
      <p:sp>
        <p:nvSpPr>
          <p:cNvPr id="25" name="Text Placeholder 2">
            <a:extLst>
              <a:ext uri="{FF2B5EF4-FFF2-40B4-BE49-F238E27FC236}">
                <a16:creationId xmlns:a16="http://schemas.microsoft.com/office/drawing/2014/main" id="{C04114D1-2FB3-0236-1553-F5B99FE2A54F}"/>
              </a:ext>
            </a:extLst>
          </p:cNvPr>
          <p:cNvSpPr txBox="1">
            <a:spLocks/>
          </p:cNvSpPr>
          <p:nvPr/>
        </p:nvSpPr>
        <p:spPr>
          <a:xfrm>
            <a:off x="2500486" y="4396824"/>
            <a:ext cx="2707576" cy="736895"/>
          </a:xfrm>
          <a:prstGeom prst="rect">
            <a:avLst/>
          </a:prstGeom>
        </p:spPr>
        <p:txBody>
          <a:bodyPr anchor="b"/>
          <a:lstStyle>
            <a:lvl1pPr marL="0" indent="0" algn="l" defTabSz="914377" rtl="0" eaLnBrk="1" latinLnBrk="0" hangingPunct="1">
              <a:lnSpc>
                <a:spcPct val="80000"/>
              </a:lnSpc>
              <a:spcBef>
                <a:spcPts val="300"/>
              </a:spcBef>
              <a:spcAft>
                <a:spcPts val="600"/>
              </a:spcAft>
              <a:buFont typeface="Arial"/>
              <a:buNone/>
              <a:defRPr sz="1800" b="1" i="0" kern="400" cap="none" spc="0" baseline="0">
                <a:solidFill>
                  <a:srgbClr val="000000"/>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80000"/>
              </a:lnSpc>
              <a:spcBef>
                <a:spcPts val="300"/>
              </a:spcBef>
              <a:spcAft>
                <a:spcPts val="600"/>
              </a:spcAft>
              <a:buClrTx/>
              <a:buSzTx/>
              <a:buFont typeface="Arial"/>
              <a:buNone/>
              <a:tabLst/>
              <a:defRPr/>
            </a:pPr>
            <a:r>
              <a:rPr kumimoji="0" lang="en-US" sz="1800" b="1" i="0" u="none" strike="noStrike" kern="400" cap="none" spc="0" normalizeH="0" baseline="0" noProof="0" dirty="0">
                <a:ln>
                  <a:noFill/>
                </a:ln>
                <a:solidFill>
                  <a:srgbClr val="000000"/>
                </a:solidFill>
                <a:effectLst/>
                <a:uLnTx/>
                <a:uFillTx/>
                <a:latin typeface="Arial" charset="0"/>
                <a:cs typeface="Arial" charset="0"/>
              </a:rPr>
              <a:t>Maji Tharpe</a:t>
            </a:r>
          </a:p>
          <a:p>
            <a:pPr marL="0" marR="0" lvl="0" indent="0" algn="l" defTabSz="914377" rtl="0" eaLnBrk="1" fontAlgn="auto" latinLnBrk="0" hangingPunct="1">
              <a:lnSpc>
                <a:spcPct val="80000"/>
              </a:lnSpc>
              <a:spcBef>
                <a:spcPts val="300"/>
              </a:spcBef>
              <a:spcAft>
                <a:spcPts val="600"/>
              </a:spcAft>
              <a:buClrTx/>
              <a:buSzTx/>
              <a:buFont typeface="Arial"/>
              <a:buNone/>
              <a:tabLst/>
              <a:defRPr/>
            </a:pPr>
            <a:r>
              <a:rPr kumimoji="0" lang="en-US" sz="1400" b="0" i="1" u="none" strike="noStrike" kern="400" cap="none" spc="0" normalizeH="0" baseline="0" noProof="0" dirty="0">
                <a:ln>
                  <a:noFill/>
                </a:ln>
                <a:solidFill>
                  <a:srgbClr val="000000"/>
                </a:solidFill>
                <a:effectLst/>
                <a:uLnTx/>
                <a:uFillTx/>
                <a:latin typeface="Arial" charset="0"/>
                <a:cs typeface="Arial" charset="0"/>
              </a:rPr>
              <a:t>Director</a:t>
            </a:r>
          </a:p>
        </p:txBody>
      </p:sp>
      <p:sp>
        <p:nvSpPr>
          <p:cNvPr id="26" name="Text Placeholder 2">
            <a:extLst>
              <a:ext uri="{FF2B5EF4-FFF2-40B4-BE49-F238E27FC236}">
                <a16:creationId xmlns:a16="http://schemas.microsoft.com/office/drawing/2014/main" id="{6F6CBD53-C2C4-3BAC-842C-0DF6B3FA3598}"/>
              </a:ext>
            </a:extLst>
          </p:cNvPr>
          <p:cNvSpPr txBox="1">
            <a:spLocks/>
          </p:cNvSpPr>
          <p:nvPr/>
        </p:nvSpPr>
        <p:spPr>
          <a:xfrm>
            <a:off x="8082136" y="4396824"/>
            <a:ext cx="2707576" cy="736895"/>
          </a:xfrm>
          <a:prstGeom prst="rect">
            <a:avLst/>
          </a:prstGeom>
        </p:spPr>
        <p:txBody>
          <a:bodyPr anchor="b"/>
          <a:lstStyle>
            <a:lvl1pPr marL="0" indent="0" algn="l" defTabSz="914377" rtl="0" eaLnBrk="1" latinLnBrk="0" hangingPunct="1">
              <a:lnSpc>
                <a:spcPct val="80000"/>
              </a:lnSpc>
              <a:spcBef>
                <a:spcPts val="300"/>
              </a:spcBef>
              <a:spcAft>
                <a:spcPts val="600"/>
              </a:spcAft>
              <a:buFont typeface="Arial"/>
              <a:buNone/>
              <a:defRPr sz="1800" b="1" i="0" kern="400" cap="none" spc="0" baseline="0">
                <a:solidFill>
                  <a:srgbClr val="000000"/>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800" b="0" i="0" kern="1200">
                <a:solidFill>
                  <a:schemeClr val="bg2">
                    <a:lumMod val="25000"/>
                  </a:schemeClr>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80000"/>
              </a:lnSpc>
              <a:spcBef>
                <a:spcPts val="300"/>
              </a:spcBef>
              <a:spcAft>
                <a:spcPts val="600"/>
              </a:spcAft>
              <a:buClrTx/>
              <a:buSzTx/>
              <a:buFont typeface="Arial"/>
              <a:buNone/>
              <a:tabLst/>
              <a:defRPr/>
            </a:pPr>
            <a:r>
              <a:rPr kumimoji="0" lang="en-US" sz="1800" b="1" i="0" u="none" strike="noStrike" kern="400" cap="none" spc="0" normalizeH="0" baseline="0" noProof="0">
                <a:ln>
                  <a:noFill/>
                </a:ln>
                <a:solidFill>
                  <a:srgbClr val="000000"/>
                </a:solidFill>
                <a:effectLst/>
                <a:uLnTx/>
                <a:uFillTx/>
                <a:latin typeface="Arial" charset="0"/>
                <a:cs typeface="Arial" charset="0"/>
              </a:rPr>
              <a:t>Mariela </a:t>
            </a:r>
            <a:r>
              <a:rPr kumimoji="0" lang="en-US" sz="1800" b="1" i="0" u="none" strike="noStrike" kern="400" cap="none" spc="0" normalizeH="0" baseline="0" noProof="0" err="1">
                <a:ln>
                  <a:noFill/>
                </a:ln>
                <a:solidFill>
                  <a:srgbClr val="000000"/>
                </a:solidFill>
                <a:effectLst/>
                <a:uLnTx/>
                <a:uFillTx/>
                <a:latin typeface="Arial" charset="0"/>
                <a:cs typeface="Arial" charset="0"/>
              </a:rPr>
              <a:t>Renquist</a:t>
            </a:r>
            <a:endParaRPr kumimoji="0" lang="en-US" sz="1800" b="1" i="0" u="none" strike="noStrike" kern="400" cap="none" spc="0" normalizeH="0" baseline="0" noProof="0">
              <a:ln>
                <a:noFill/>
              </a:ln>
              <a:solidFill>
                <a:srgbClr val="000000"/>
              </a:solidFill>
              <a:effectLst/>
              <a:uLnTx/>
              <a:uFillTx/>
              <a:latin typeface="Arial" charset="0"/>
              <a:cs typeface="Arial" charset="0"/>
            </a:endParaRPr>
          </a:p>
          <a:p>
            <a:pPr marL="0" marR="0" lvl="0" indent="0" algn="l" defTabSz="914377" rtl="0" eaLnBrk="1" fontAlgn="auto" latinLnBrk="0" hangingPunct="1">
              <a:lnSpc>
                <a:spcPct val="80000"/>
              </a:lnSpc>
              <a:spcBef>
                <a:spcPts val="300"/>
              </a:spcBef>
              <a:spcAft>
                <a:spcPts val="600"/>
              </a:spcAft>
              <a:buClrTx/>
              <a:buSzTx/>
              <a:buFont typeface="Arial"/>
              <a:buNone/>
              <a:tabLst/>
              <a:defRPr/>
            </a:pPr>
            <a:r>
              <a:rPr kumimoji="0" lang="en-US" sz="1400" b="0" i="1" u="none" strike="noStrike" kern="400" cap="none" spc="0" normalizeH="0" baseline="0" noProof="0">
                <a:ln>
                  <a:noFill/>
                </a:ln>
                <a:solidFill>
                  <a:srgbClr val="000000"/>
                </a:solidFill>
                <a:effectLst/>
                <a:uLnTx/>
                <a:uFillTx/>
                <a:latin typeface="Arial" charset="0"/>
                <a:cs typeface="Arial" charset="0"/>
              </a:rPr>
              <a:t>Program Manager</a:t>
            </a:r>
          </a:p>
        </p:txBody>
      </p:sp>
      <p:pic>
        <p:nvPicPr>
          <p:cNvPr id="11" name="Picture 10">
            <a:extLst>
              <a:ext uri="{FF2B5EF4-FFF2-40B4-BE49-F238E27FC236}">
                <a16:creationId xmlns:a16="http://schemas.microsoft.com/office/drawing/2014/main" id="{0B931714-55D1-3806-1F07-7D4C95C764E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7806" y="5979312"/>
            <a:ext cx="661736" cy="707486"/>
          </a:xfrm>
          <a:prstGeom prst="rect">
            <a:avLst/>
          </a:prstGeom>
        </p:spPr>
      </p:pic>
    </p:spTree>
    <p:extLst>
      <p:ext uri="{BB962C8B-B14F-4D97-AF65-F5344CB8AC3E}">
        <p14:creationId xmlns:p14="http://schemas.microsoft.com/office/powerpoint/2010/main" val="2617182165"/>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Berlin">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3.xml><?xml version="1.0" encoding="utf-8"?>
<a:theme xmlns:a="http://schemas.openxmlformats.org/drawingml/2006/main" name="Basic Slides">
  <a:themeElements>
    <a:clrScheme name="JFF Colors 1">
      <a:dk1>
        <a:srgbClr val="222222"/>
      </a:dk1>
      <a:lt1>
        <a:srgbClr val="FFFFFF"/>
      </a:lt1>
      <a:dk2>
        <a:srgbClr val="7B868C"/>
      </a:dk2>
      <a:lt2>
        <a:srgbClr val="D9D8D6"/>
      </a:lt2>
      <a:accent1>
        <a:srgbClr val="FF532E"/>
      </a:accent1>
      <a:accent2>
        <a:srgbClr val="3AC1CC"/>
      </a:accent2>
      <a:accent3>
        <a:srgbClr val="DEE12B"/>
      </a:accent3>
      <a:accent4>
        <a:srgbClr val="00CE7B"/>
      </a:accent4>
      <a:accent5>
        <a:srgbClr val="B3DFD7"/>
      </a:accent5>
      <a:accent6>
        <a:srgbClr val="F0D383"/>
      </a:accent6>
      <a:hlink>
        <a:srgbClr val="3A5DAB"/>
      </a:hlink>
      <a:folHlink>
        <a:srgbClr val="0077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3" id="{A78FA001-7D45-874A-A476-8DEC36C7B313}" vid="{3568011F-5EAC-7648-9818-B4C33EB2F2A5}"/>
    </a:ext>
  </a:extLst>
</a:theme>
</file>

<file path=ppt/theme/theme4.xml><?xml version="1.0" encoding="utf-8"?>
<a:theme xmlns:a="http://schemas.openxmlformats.org/drawingml/2006/main" name="Introduction Slides">
  <a:themeElements>
    <a:clrScheme name="JFF Colors 1">
      <a:dk1>
        <a:srgbClr val="222222"/>
      </a:dk1>
      <a:lt1>
        <a:srgbClr val="FFFFFF"/>
      </a:lt1>
      <a:dk2>
        <a:srgbClr val="7B868C"/>
      </a:dk2>
      <a:lt2>
        <a:srgbClr val="D9D8D6"/>
      </a:lt2>
      <a:accent1>
        <a:srgbClr val="FF532E"/>
      </a:accent1>
      <a:accent2>
        <a:srgbClr val="3AC1CC"/>
      </a:accent2>
      <a:accent3>
        <a:srgbClr val="DEE12B"/>
      </a:accent3>
      <a:accent4>
        <a:srgbClr val="00CE7B"/>
      </a:accent4>
      <a:accent5>
        <a:srgbClr val="B3DFD7"/>
      </a:accent5>
      <a:accent6>
        <a:srgbClr val="F0D383"/>
      </a:accent6>
      <a:hlink>
        <a:srgbClr val="3A5DAB"/>
      </a:hlink>
      <a:folHlink>
        <a:srgbClr val="0077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dirty="0" smtClean="0">
            <a:solidFill>
              <a:srgbClr val="595959"/>
            </a:solidFill>
          </a:defRPr>
        </a:defPPr>
      </a:lstStyle>
    </a:txDef>
  </a:objectDefaults>
  <a:extraClrSchemeLst/>
  <a:extLst>
    <a:ext uri="{05A4C25C-085E-4340-85A3-A5531E510DB2}">
      <thm15:themeFamily xmlns:thm15="http://schemas.microsoft.com/office/thememl/2012/main" name="Presentation3" id="{A78FA001-7D45-874A-A476-8DEC36C7B313}" vid="{DBF466A5-5D35-B948-A208-11A5C75FC245}"/>
    </a:ext>
  </a:extLst>
</a:theme>
</file>

<file path=ppt/theme/theme5.xml><?xml version="1.0" encoding="utf-8"?>
<a:theme xmlns:a="http://schemas.openxmlformats.org/drawingml/2006/main" name="Ending Slides">
  <a:themeElements>
    <a:clrScheme name="JFF Colors 1">
      <a:dk1>
        <a:srgbClr val="222222"/>
      </a:dk1>
      <a:lt1>
        <a:srgbClr val="FFFFFF"/>
      </a:lt1>
      <a:dk2>
        <a:srgbClr val="7B868C"/>
      </a:dk2>
      <a:lt2>
        <a:srgbClr val="D9D8D6"/>
      </a:lt2>
      <a:accent1>
        <a:srgbClr val="FF532E"/>
      </a:accent1>
      <a:accent2>
        <a:srgbClr val="3AC1CC"/>
      </a:accent2>
      <a:accent3>
        <a:srgbClr val="DEE12B"/>
      </a:accent3>
      <a:accent4>
        <a:srgbClr val="00CE7B"/>
      </a:accent4>
      <a:accent5>
        <a:srgbClr val="B3DFD7"/>
      </a:accent5>
      <a:accent6>
        <a:srgbClr val="F0D383"/>
      </a:accent6>
      <a:hlink>
        <a:srgbClr val="3A5DAB"/>
      </a:hlink>
      <a:folHlink>
        <a:srgbClr val="0077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3" id="{A78FA001-7D45-874A-A476-8DEC36C7B313}" vid="{A055A800-8693-524F-A41F-21090EDB2691}"/>
    </a:ext>
  </a:extLst>
</a:theme>
</file>

<file path=ppt/theme/theme6.xml><?xml version="1.0" encoding="utf-8"?>
<a:theme xmlns:a="http://schemas.openxmlformats.org/drawingml/2006/main" name="Large Photography">
  <a:themeElements>
    <a:clrScheme name="JFF Colors 1">
      <a:dk1>
        <a:srgbClr val="222222"/>
      </a:dk1>
      <a:lt1>
        <a:srgbClr val="FFFFFF"/>
      </a:lt1>
      <a:dk2>
        <a:srgbClr val="7B868C"/>
      </a:dk2>
      <a:lt2>
        <a:srgbClr val="D9D8D6"/>
      </a:lt2>
      <a:accent1>
        <a:srgbClr val="FF532E"/>
      </a:accent1>
      <a:accent2>
        <a:srgbClr val="3AC1CC"/>
      </a:accent2>
      <a:accent3>
        <a:srgbClr val="DEE12B"/>
      </a:accent3>
      <a:accent4>
        <a:srgbClr val="00CE7B"/>
      </a:accent4>
      <a:accent5>
        <a:srgbClr val="B3DFD7"/>
      </a:accent5>
      <a:accent6>
        <a:srgbClr val="F0D383"/>
      </a:accent6>
      <a:hlink>
        <a:srgbClr val="3A5DAB"/>
      </a:hlink>
      <a:folHlink>
        <a:srgbClr val="0077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DEI" id="{A418D96D-2EA8-5A48-ACA2-1EB057170D2F}" vid="{9D759F3C-2E7B-464D-9491-76717ECBE49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12879</TotalTime>
  <Words>5723</Words>
  <Application>Microsoft Office PowerPoint</Application>
  <PresentationFormat>Widescreen</PresentationFormat>
  <Paragraphs>495</Paragraphs>
  <Slides>44</Slides>
  <Notes>30</Notes>
  <HiddenSlides>1</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44</vt:i4>
      </vt:variant>
    </vt:vector>
  </HeadingPairs>
  <TitlesOfParts>
    <vt:vector size="58" baseType="lpstr">
      <vt:lpstr>Arial</vt:lpstr>
      <vt:lpstr>Calibri</vt:lpstr>
      <vt:lpstr>Corbel</vt:lpstr>
      <vt:lpstr>Ebrima</vt:lpstr>
      <vt:lpstr>Symbol</vt:lpstr>
      <vt:lpstr>Times</vt:lpstr>
      <vt:lpstr>Trebuchet MS</vt:lpstr>
      <vt:lpstr>Wingdings</vt:lpstr>
      <vt:lpstr>Depth</vt:lpstr>
      <vt:lpstr>Berlin</vt:lpstr>
      <vt:lpstr>Basic Slides</vt:lpstr>
      <vt:lpstr>Introduction Slides</vt:lpstr>
      <vt:lpstr>Ending Slides</vt:lpstr>
      <vt:lpstr>Large Photography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“Winning the Win” Expanding Density &amp; Impact through Federal Funding and Workforce Development</vt:lpstr>
      <vt:lpstr> INTERNATIONAL UNION OF PAINTERS AND ALLIED TRADES  </vt:lpstr>
      <vt:lpstr> IUPAT IS COMMITTED TO.    IMPACTING CONSTRUTION CULTURE.</vt:lpstr>
      <vt:lpstr> THE IUPAT COMMITS TO EDUCATE.</vt:lpstr>
      <vt:lpstr> THE IUPAT COMMITS TO ADVANCE.</vt:lpstr>
      <vt:lpstr> THE IUPAT COMMITS TO ADVOCACY.</vt:lpstr>
      <vt:lpstr>WHAT SECTORS WILL BE AFFECTED?</vt:lpstr>
      <vt:lpstr> APPROACH TO WORKFORCE DEVELOPMENT.</vt:lpstr>
      <vt:lpstr> TRACKING PLACEMENT OPPORTUNITIES.</vt:lpstr>
      <vt:lpstr> OUTREACH OPPORTUNITIES.</vt:lpstr>
      <vt:lpstr> WORKFORCE DEVELOPMENT IN A TIGHT LABOR MARKET.</vt:lpstr>
      <vt:lpstr> WORKFORCE DEVELOPMENT IN A TIGHT LABOR MARKET.</vt:lpstr>
      <vt:lpstr> WORKFORCE DEVELOPMENT IN A TIGHT LABOR MARKET.</vt:lpstr>
      <vt:lpstr> WORKFORCE DEVELOPMENT IN A TIGHT LABOR MARKET.</vt:lpstr>
      <vt:lpstr> APPRENTICESHIP READINESS | PRE-APPRENTICESHIP.</vt:lpstr>
      <vt:lpstr> WHATS NEXT?.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Doherty</dc:creator>
  <cp:lastModifiedBy>John Doherty</cp:lastModifiedBy>
  <cp:revision>98</cp:revision>
  <dcterms:created xsi:type="dcterms:W3CDTF">2022-10-28T19:09:01Z</dcterms:created>
  <dcterms:modified xsi:type="dcterms:W3CDTF">2023-05-16T18:01:08Z</dcterms:modified>
</cp:coreProperties>
</file>